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70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hần giới thiệu" id="{9DAB83ED-CEB5-4223-AECF-D551A4046575}">
          <p14:sldIdLst>
            <p14:sldId id="256"/>
            <p14:sldId id="257"/>
          </p14:sldIdLst>
        </p14:section>
        <p14:section name="Phần 1" id="{8EFA4636-8031-4D6A-81E0-9FAF6707E48B}">
          <p14:sldIdLst>
            <p14:sldId id="258"/>
          </p14:sldIdLst>
        </p14:section>
        <p14:section name="Phần 2" id="{2C6020AD-AB0D-4DC3-B8C4-D1FD744D0547}">
          <p14:sldIdLst>
            <p14:sldId id="259"/>
            <p14:sldId id="271"/>
          </p14:sldIdLst>
        </p14:section>
        <p14:section name="Phần 3" id="{F37F1F57-98FD-48B3-A08A-C206774465E3}">
          <p14:sldIdLst>
            <p14:sldId id="272"/>
            <p14:sldId id="273"/>
            <p14:sldId id="274"/>
          </p14:sldIdLst>
        </p14:section>
        <p14:section name="Phần 4" id="{F664678F-C9D8-4D56-BCFE-505F91C7BFD9}">
          <p14:sldIdLst>
            <p14:sldId id="275"/>
            <p14:sldId id="276"/>
          </p14:sldIdLst>
        </p14:section>
        <p14:section name="Phần 5" id="{53F6424F-987A-4771-85B2-02A5AC8A8A6A}">
          <p14:sldIdLst>
            <p14:sldId id="277"/>
            <p14:sldId id="278"/>
            <p14:sldId id="279"/>
          </p14:sldIdLst>
        </p14:section>
        <p14:section name="Phần 6" id="{C315F09B-BC37-44D0-9ECE-361DC2C936EC}">
          <p14:sldIdLst>
            <p14:sldId id="280"/>
            <p14:sldId id="281"/>
            <p14:sldId id="282"/>
            <p14:sldId id="283"/>
          </p14:sldIdLst>
        </p14:section>
        <p14:section name="Phần 7" id="{2C5D0DD8-5E73-4E06-B447-5CBF301BDEF1}">
          <p14:sldIdLst>
            <p14:sldId id="284"/>
            <p14:sldId id="285"/>
            <p14:sldId id="286"/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343" autoAdjust="0"/>
  </p:normalViewPr>
  <p:slideViewPr>
    <p:cSldViewPr snapToGrid="0">
      <p:cViewPr varScale="1">
        <p:scale>
          <a:sx n="70" d="100"/>
          <a:sy n="70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8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30E311-3EC5-4EA4-9119-630F7F098399}" type="doc">
      <dgm:prSet loTypeId="urn:microsoft.com/office/officeart/2005/8/layout/vList6" loCatId="list" qsTypeId="urn:microsoft.com/office/officeart/2005/8/quickstyle/simple5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D3862C76-81CB-4AF0-8E10-710969F6CC54}">
      <dgm:prSet phldrT="[Text]" custT="1"/>
      <dgm:spPr/>
      <dgm:t>
        <a:bodyPr/>
        <a:lstStyle/>
        <a:p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204451-EC54-434E-ADB0-EB408FDE7F37}" type="parTrans" cxnId="{1348CA69-6F7E-4305-839D-72EDDAFDEC1C}">
      <dgm:prSet/>
      <dgm:spPr/>
      <dgm:t>
        <a:bodyPr/>
        <a:lstStyle/>
        <a:p>
          <a:endParaRPr lang="en-US" sz="2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90BC48-CCCA-4DEC-9C6A-FC39F1EF1222}" type="sibTrans" cxnId="{1348CA69-6F7E-4305-839D-72EDDAFDEC1C}">
      <dgm:prSet/>
      <dgm:spPr/>
      <dgm:t>
        <a:bodyPr/>
        <a:lstStyle/>
        <a:p>
          <a:endParaRPr lang="en-US" sz="2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D15A76-6332-4D6D-8C6E-6FBB3BD28715}">
      <dgm:prSet phldrT="[Text]" custT="1"/>
      <dgm:spPr/>
      <dgm:t>
        <a:bodyPr/>
        <a:lstStyle/>
        <a:p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DFFCB1-CF33-4133-9568-216387447B76}" type="parTrans" cxnId="{F829FF24-F67B-47C8-83FF-53AC76CFF74D}">
      <dgm:prSet/>
      <dgm:spPr/>
      <dgm:t>
        <a:bodyPr/>
        <a:lstStyle/>
        <a:p>
          <a:endParaRPr lang="en-US" sz="2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87456B-018E-4576-A671-C7E9AA915832}" type="sibTrans" cxnId="{F829FF24-F67B-47C8-83FF-53AC76CFF74D}">
      <dgm:prSet/>
      <dgm:spPr/>
      <dgm:t>
        <a:bodyPr/>
        <a:lstStyle/>
        <a:p>
          <a:endParaRPr lang="en-US" sz="2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8EC031-6AFD-4FB4-A593-379F2D80BCD3}">
      <dgm:prSet phldrT="[Text]" custT="1"/>
      <dgm:spPr/>
      <dgm:t>
        <a:bodyPr/>
        <a:lstStyle/>
        <a:p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71B15D-FC79-48DA-A9E3-DE079276A71D}" type="parTrans" cxnId="{B4646CF1-49B2-47B1-82D5-ECAE5CB1C956}">
      <dgm:prSet/>
      <dgm:spPr/>
      <dgm:t>
        <a:bodyPr/>
        <a:lstStyle/>
        <a:p>
          <a:endParaRPr lang="en-US" sz="2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AC571A-D3EC-42D9-800D-A95FC2BAFFDC}" type="sibTrans" cxnId="{B4646CF1-49B2-47B1-82D5-ECAE5CB1C956}">
      <dgm:prSet/>
      <dgm:spPr/>
      <dgm:t>
        <a:bodyPr/>
        <a:lstStyle/>
        <a:p>
          <a:endParaRPr lang="en-US" sz="2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05B03E-1978-48E3-A4AC-0CF86C8516EA}">
      <dgm:prSet custT="1"/>
      <dgm:spPr/>
      <dgm:t>
        <a:bodyPr anchor="ctr"/>
        <a:lstStyle/>
        <a:p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Mục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tiêu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học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F0E268-5D2C-411A-9DD6-7A2C8C38E491}" type="parTrans" cxnId="{BEDC5E4F-CE51-4A21-AB5F-CB896C06F4AF}">
      <dgm:prSet/>
      <dgm:spPr/>
      <dgm:t>
        <a:bodyPr/>
        <a:lstStyle/>
        <a:p>
          <a:endParaRPr lang="en-US" sz="2600"/>
        </a:p>
      </dgm:t>
    </dgm:pt>
    <dgm:pt modelId="{EFED8942-5C1E-427B-BBE3-292425A95D11}" type="sibTrans" cxnId="{BEDC5E4F-CE51-4A21-AB5F-CB896C06F4AF}">
      <dgm:prSet/>
      <dgm:spPr/>
      <dgm:t>
        <a:bodyPr/>
        <a:lstStyle/>
        <a:p>
          <a:endParaRPr lang="en-US" sz="2600"/>
        </a:p>
      </dgm:t>
    </dgm:pt>
    <dgm:pt modelId="{B98ED6CA-FCD3-4EA0-92A6-AF0863F80B39}">
      <dgm:prSet custT="1"/>
      <dgm:spPr/>
      <dgm:t>
        <a:bodyPr anchor="ctr"/>
        <a:lstStyle/>
        <a:p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Hiệu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chỉnh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ô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hoàn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tác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(Undoing)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thay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đổi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AC8976-2508-4A97-A9ED-DB860282D386}" type="parTrans" cxnId="{6A2DA436-CD16-496E-A81F-E0B66AF891BA}">
      <dgm:prSet/>
      <dgm:spPr/>
      <dgm:t>
        <a:bodyPr/>
        <a:lstStyle/>
        <a:p>
          <a:endParaRPr lang="en-US" sz="2600"/>
        </a:p>
      </dgm:t>
    </dgm:pt>
    <dgm:pt modelId="{8456D515-D071-485D-939B-3AE1617C2418}" type="sibTrans" cxnId="{6A2DA436-CD16-496E-A81F-E0B66AF891BA}">
      <dgm:prSet/>
      <dgm:spPr/>
      <dgm:t>
        <a:bodyPr/>
        <a:lstStyle/>
        <a:p>
          <a:endParaRPr lang="en-US" sz="2600"/>
        </a:p>
      </dgm:t>
    </dgm:pt>
    <dgm:pt modelId="{E6502CF0-370C-48A0-81A5-7711F4398821}">
      <dgm:prSet custT="1"/>
      <dgm:spPr/>
      <dgm:t>
        <a:bodyPr anchor="ctr"/>
        <a:lstStyle/>
        <a:p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Sao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chép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di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chuyển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dữ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liệu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F55CB9-D8CC-44AA-8C76-5C068ABA2714}" type="parTrans" cxnId="{B9BD0617-3B68-4D72-8B30-2D96DB3CB12C}">
      <dgm:prSet/>
      <dgm:spPr/>
      <dgm:t>
        <a:bodyPr/>
        <a:lstStyle/>
        <a:p>
          <a:endParaRPr lang="en-US" sz="2600"/>
        </a:p>
      </dgm:t>
    </dgm:pt>
    <dgm:pt modelId="{5911B5D4-8127-488A-8AF2-386F6FA00F02}" type="sibTrans" cxnId="{B9BD0617-3B68-4D72-8B30-2D96DB3CB12C}">
      <dgm:prSet/>
      <dgm:spPr/>
      <dgm:t>
        <a:bodyPr/>
        <a:lstStyle/>
        <a:p>
          <a:endParaRPr lang="en-US" sz="2600"/>
        </a:p>
      </dgm:t>
    </dgm:pt>
    <dgm:pt modelId="{446DD74A-6A2B-45DE-95F7-A97ECEC48D4F}">
      <dgm:prSet custT="1"/>
      <dgm:spPr/>
      <dgm:t>
        <a:bodyPr/>
        <a:lstStyle/>
        <a:p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307F52-69BA-42DC-A074-01A42DCE9AD9}" type="parTrans" cxnId="{1C7F8E75-9777-4E8A-91E2-21753F47DA4C}">
      <dgm:prSet/>
      <dgm:spPr/>
      <dgm:t>
        <a:bodyPr/>
        <a:lstStyle/>
        <a:p>
          <a:endParaRPr lang="en-US"/>
        </a:p>
      </dgm:t>
    </dgm:pt>
    <dgm:pt modelId="{A5721407-19E0-49EF-887D-715490C5DCCC}" type="sibTrans" cxnId="{1C7F8E75-9777-4E8A-91E2-21753F47DA4C}">
      <dgm:prSet/>
      <dgm:spPr/>
      <dgm:t>
        <a:bodyPr/>
        <a:lstStyle/>
        <a:p>
          <a:endParaRPr lang="en-US"/>
        </a:p>
      </dgm:t>
    </dgm:pt>
    <dgm:pt modelId="{96E34CAE-31A8-43B1-8F76-AC1B7946964E}">
      <dgm:prSet custT="1"/>
      <dgm:spPr/>
      <dgm:t>
        <a:bodyPr/>
        <a:lstStyle/>
        <a:p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Chèn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xóa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dòng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cột</a:t>
          </a:r>
          <a:endParaRPr lang="en-US" sz="1200" dirty="0"/>
        </a:p>
      </dgm:t>
    </dgm:pt>
    <dgm:pt modelId="{E764D62A-E434-4FCB-8193-C3BE06AB06D9}" type="parTrans" cxnId="{B4DC8672-4E25-4F6B-B2B6-7B28FB47868C}">
      <dgm:prSet/>
      <dgm:spPr/>
      <dgm:t>
        <a:bodyPr/>
        <a:lstStyle/>
        <a:p>
          <a:endParaRPr lang="en-US"/>
        </a:p>
      </dgm:t>
    </dgm:pt>
    <dgm:pt modelId="{54A05395-954C-4397-B149-766303511548}" type="sibTrans" cxnId="{B4DC8672-4E25-4F6B-B2B6-7B28FB47868C}">
      <dgm:prSet/>
      <dgm:spPr/>
      <dgm:t>
        <a:bodyPr/>
        <a:lstStyle/>
        <a:p>
          <a:endParaRPr lang="en-US"/>
        </a:p>
      </dgm:t>
    </dgm:pt>
    <dgm:pt modelId="{6313640E-58E2-442C-B354-60AF54F45D29}">
      <dgm:prSet custT="1"/>
      <dgm:spPr/>
      <dgm:t>
        <a:bodyPr/>
        <a:lstStyle/>
        <a:p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103127-7277-41BF-81D9-EA1014F327EA}" type="parTrans" cxnId="{740CE692-3C82-4B6A-B77F-E251A8005FDC}">
      <dgm:prSet/>
      <dgm:spPr/>
      <dgm:t>
        <a:bodyPr/>
        <a:lstStyle/>
        <a:p>
          <a:endParaRPr lang="en-US"/>
        </a:p>
      </dgm:t>
    </dgm:pt>
    <dgm:pt modelId="{55AE513B-C855-4E6D-9170-8B6278B65DB9}" type="sibTrans" cxnId="{740CE692-3C82-4B6A-B77F-E251A8005FDC}">
      <dgm:prSet/>
      <dgm:spPr/>
      <dgm:t>
        <a:bodyPr/>
        <a:lstStyle/>
        <a:p>
          <a:endParaRPr lang="en-US"/>
        </a:p>
      </dgm:t>
    </dgm:pt>
    <dgm:pt modelId="{D7A01BD0-8113-426F-A85E-C5925FCF26AF}">
      <dgm:prSet custT="1"/>
      <dgm:spPr/>
      <dgm:t>
        <a:bodyPr/>
        <a:lstStyle/>
        <a:p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Điều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chỉnh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cột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dòng</a:t>
          </a:r>
          <a:endParaRPr lang="en-US" sz="1600" dirty="0"/>
        </a:p>
      </dgm:t>
    </dgm:pt>
    <dgm:pt modelId="{5E0C9294-D67B-46C3-8966-E3EFD56EE4D4}" type="parTrans" cxnId="{9780ECF3-657E-4DC8-82C4-6B4E72F188A3}">
      <dgm:prSet/>
      <dgm:spPr/>
      <dgm:t>
        <a:bodyPr/>
        <a:lstStyle/>
        <a:p>
          <a:endParaRPr lang="en-US"/>
        </a:p>
      </dgm:t>
    </dgm:pt>
    <dgm:pt modelId="{E9AB2EE8-B27C-47A4-B4E6-54992A8E6FC5}" type="sibTrans" cxnId="{9780ECF3-657E-4DC8-82C4-6B4E72F188A3}">
      <dgm:prSet/>
      <dgm:spPr/>
      <dgm:t>
        <a:bodyPr/>
        <a:lstStyle/>
        <a:p>
          <a:endParaRPr lang="en-US"/>
        </a:p>
      </dgm:t>
    </dgm:pt>
    <dgm:pt modelId="{10C8224C-9860-4433-A3B1-42BF8B6AE9D1}">
      <dgm:prSet custT="1"/>
      <dgm:spPr/>
      <dgm:t>
        <a:bodyPr/>
        <a:lstStyle/>
        <a:p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6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9D943A-CF37-4E12-B4C6-3578A572E863}" type="parTrans" cxnId="{D2D728AF-D10F-4BB1-9D54-616806F2DAFE}">
      <dgm:prSet/>
      <dgm:spPr/>
      <dgm:t>
        <a:bodyPr/>
        <a:lstStyle/>
        <a:p>
          <a:endParaRPr lang="en-US"/>
        </a:p>
      </dgm:t>
    </dgm:pt>
    <dgm:pt modelId="{A755113C-1DC1-4A61-8BA1-A744CBBD7AED}" type="sibTrans" cxnId="{D2D728AF-D10F-4BB1-9D54-616806F2DAFE}">
      <dgm:prSet/>
      <dgm:spPr/>
      <dgm:t>
        <a:bodyPr/>
        <a:lstStyle/>
        <a:p>
          <a:endParaRPr lang="en-US"/>
        </a:p>
      </dgm:t>
    </dgm:pt>
    <dgm:pt modelId="{1B246DD4-7814-4D5E-ABC0-54D7B60870ED}">
      <dgm:prSet custT="1"/>
      <dgm:spPr/>
      <dgm:t>
        <a:bodyPr/>
        <a:lstStyle/>
        <a:p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Sử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AutoFill</a:t>
          </a:r>
          <a:endParaRPr lang="en-US" sz="1600" dirty="0"/>
        </a:p>
      </dgm:t>
    </dgm:pt>
    <dgm:pt modelId="{7D557A8A-D580-4FF4-A2DB-F7FD3C127785}" type="parTrans" cxnId="{D381EBF0-DB6E-4850-BE9F-D829EFFF814E}">
      <dgm:prSet/>
      <dgm:spPr/>
      <dgm:t>
        <a:bodyPr/>
        <a:lstStyle/>
        <a:p>
          <a:endParaRPr lang="en-US"/>
        </a:p>
      </dgm:t>
    </dgm:pt>
    <dgm:pt modelId="{AB76FAA2-BAFA-4B1C-A68C-4D6015CC4488}" type="sibTrans" cxnId="{D381EBF0-DB6E-4850-BE9F-D829EFFF814E}">
      <dgm:prSet/>
      <dgm:spPr/>
      <dgm:t>
        <a:bodyPr/>
        <a:lstStyle/>
        <a:p>
          <a:endParaRPr lang="en-US"/>
        </a:p>
      </dgm:t>
    </dgm:pt>
    <dgm:pt modelId="{D7816690-3B10-4CDD-9093-94F8A60C19AE}">
      <dgm:prSet custT="1"/>
      <dgm:spPr/>
      <dgm:t>
        <a:bodyPr anchor="ctr"/>
        <a:lstStyle/>
        <a:p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Quản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lý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trang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tính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B7C158E-5C98-4AF2-93C4-DAB3E0D85CE2}" type="parTrans" cxnId="{C5FF0D14-E37F-4265-B13E-012781A19F97}">
      <dgm:prSet/>
      <dgm:spPr/>
      <dgm:t>
        <a:bodyPr/>
        <a:lstStyle/>
        <a:p>
          <a:endParaRPr lang="en-US"/>
        </a:p>
      </dgm:t>
    </dgm:pt>
    <dgm:pt modelId="{D2561593-36E0-47E3-A570-AB4F5CC3A6E9}" type="sibTrans" cxnId="{C5FF0D14-E37F-4265-B13E-012781A19F97}">
      <dgm:prSet/>
      <dgm:spPr/>
      <dgm:t>
        <a:bodyPr/>
        <a:lstStyle/>
        <a:p>
          <a:endParaRPr lang="en-US"/>
        </a:p>
      </dgm:t>
    </dgm:pt>
    <dgm:pt modelId="{CAA67EAF-17DC-4FF2-936F-281BE99E9D1F}">
      <dgm:prSet custT="1"/>
      <dgm:spPr/>
      <dgm:t>
        <a:bodyPr/>
        <a:lstStyle/>
        <a:p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7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31DD93-6F89-494B-BF23-194F26EC933C}" type="parTrans" cxnId="{F4F43916-9030-47AA-80D4-F448FC6F2746}">
      <dgm:prSet/>
      <dgm:spPr/>
      <dgm:t>
        <a:bodyPr/>
        <a:lstStyle/>
        <a:p>
          <a:endParaRPr lang="en-US"/>
        </a:p>
      </dgm:t>
    </dgm:pt>
    <dgm:pt modelId="{51F9C1E2-9A0E-4C62-B82A-C89B3155E3C2}" type="sibTrans" cxnId="{F4F43916-9030-47AA-80D4-F448FC6F2746}">
      <dgm:prSet/>
      <dgm:spPr/>
      <dgm:t>
        <a:bodyPr/>
        <a:lstStyle/>
        <a:p>
          <a:endParaRPr lang="en-US"/>
        </a:p>
      </dgm:t>
    </dgm:pt>
    <dgm:pt modelId="{C7FCA99D-86B9-4352-9213-2FB0ECF0628B}" type="pres">
      <dgm:prSet presAssocID="{EA30E311-3EC5-4EA4-9119-630F7F09839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9FA88BB-5ECB-4CFC-A681-02112C1CE16C}" type="pres">
      <dgm:prSet presAssocID="{D3862C76-81CB-4AF0-8E10-710969F6CC54}" presName="linNode" presStyleCnt="0"/>
      <dgm:spPr/>
    </dgm:pt>
    <dgm:pt modelId="{20E09EA1-CDA3-40EE-BCA8-B0E5DC34AC9C}" type="pres">
      <dgm:prSet presAssocID="{D3862C76-81CB-4AF0-8E10-710969F6CC54}" presName="parentShp" presStyleLbl="node1" presStyleIdx="0" presStyleCnt="7" custScaleX="230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5ED186-6D4A-4C96-BBD1-7D9DF1EAFD50}" type="pres">
      <dgm:prSet presAssocID="{D3862C76-81CB-4AF0-8E10-710969F6CC54}" presName="childShp" presStyleLbl="bgAccFollowNode1" presStyleIdx="0" presStyleCnt="7" custScaleX="1261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92A22F-C6FF-4DD5-98EE-93E1757ADE36}" type="pres">
      <dgm:prSet presAssocID="{D090BC48-CCCA-4DEC-9C6A-FC39F1EF1222}" presName="spacing" presStyleCnt="0"/>
      <dgm:spPr/>
    </dgm:pt>
    <dgm:pt modelId="{64D70FC8-1D68-46B2-8A2E-8D1C0C0901DB}" type="pres">
      <dgm:prSet presAssocID="{48D15A76-6332-4D6D-8C6E-6FBB3BD28715}" presName="linNode" presStyleCnt="0"/>
      <dgm:spPr/>
    </dgm:pt>
    <dgm:pt modelId="{C4A8337B-973E-4211-A1BC-434C076692C0}" type="pres">
      <dgm:prSet presAssocID="{48D15A76-6332-4D6D-8C6E-6FBB3BD28715}" presName="parentShp" presStyleLbl="node1" presStyleIdx="1" presStyleCnt="7" custScaleX="230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734942-16D9-4968-B8C6-927DB7D64D9C}" type="pres">
      <dgm:prSet presAssocID="{48D15A76-6332-4D6D-8C6E-6FBB3BD28715}" presName="childShp" presStyleLbl="bgAccFollowNode1" presStyleIdx="1" presStyleCnt="7" custScaleX="1261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473B59-42B7-4CB5-BBC2-5C87C0142357}" type="pres">
      <dgm:prSet presAssocID="{6B87456B-018E-4576-A671-C7E9AA915832}" presName="spacing" presStyleCnt="0"/>
      <dgm:spPr/>
    </dgm:pt>
    <dgm:pt modelId="{8B53C0F2-E176-4E3C-BAAA-2F9E49C5AD75}" type="pres">
      <dgm:prSet presAssocID="{9F8EC031-6AFD-4FB4-A593-379F2D80BCD3}" presName="linNode" presStyleCnt="0"/>
      <dgm:spPr/>
    </dgm:pt>
    <dgm:pt modelId="{C4BE91D6-1EE0-4E4D-BB69-9D57C2B1C5BB}" type="pres">
      <dgm:prSet presAssocID="{9F8EC031-6AFD-4FB4-A593-379F2D80BCD3}" presName="parentShp" presStyleLbl="node1" presStyleIdx="2" presStyleCnt="7" custScaleX="230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C1AA31-A224-4AD6-B808-B71955D10EF6}" type="pres">
      <dgm:prSet presAssocID="{9F8EC031-6AFD-4FB4-A593-379F2D80BCD3}" presName="childShp" presStyleLbl="bgAccFollowNode1" presStyleIdx="2" presStyleCnt="7" custScaleX="1261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E8A1B5-A910-411B-91E4-45E026A841B1}" type="pres">
      <dgm:prSet presAssocID="{46AC571A-D3EC-42D9-800D-A95FC2BAFFDC}" presName="spacing" presStyleCnt="0"/>
      <dgm:spPr/>
    </dgm:pt>
    <dgm:pt modelId="{98076669-E83C-4516-9099-43A0654CEB41}" type="pres">
      <dgm:prSet presAssocID="{446DD74A-6A2B-45DE-95F7-A97ECEC48D4F}" presName="linNode" presStyleCnt="0"/>
      <dgm:spPr/>
    </dgm:pt>
    <dgm:pt modelId="{D95AC4A5-B2F0-43FF-A2C6-9AD3DFC0D103}" type="pres">
      <dgm:prSet presAssocID="{446DD74A-6A2B-45DE-95F7-A97ECEC48D4F}" presName="parentShp" presStyleLbl="node1" presStyleIdx="3" presStyleCnt="7" custScaleX="230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58D4E5-DCEB-468A-8357-9D1F4422E58B}" type="pres">
      <dgm:prSet presAssocID="{446DD74A-6A2B-45DE-95F7-A97ECEC48D4F}" presName="childShp" presStyleLbl="bgAccFollowNode1" presStyleIdx="3" presStyleCnt="7" custScaleX="1261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B9ACCD-F58A-45DA-8261-B121CBF9B056}" type="pres">
      <dgm:prSet presAssocID="{A5721407-19E0-49EF-887D-715490C5DCCC}" presName="spacing" presStyleCnt="0"/>
      <dgm:spPr/>
    </dgm:pt>
    <dgm:pt modelId="{A7C2D6EE-A7BD-4B6B-A510-99AC84DA2AD3}" type="pres">
      <dgm:prSet presAssocID="{6313640E-58E2-442C-B354-60AF54F45D29}" presName="linNode" presStyleCnt="0"/>
      <dgm:spPr/>
    </dgm:pt>
    <dgm:pt modelId="{95FC561F-DD88-4FB3-9617-00B4057BBFE6}" type="pres">
      <dgm:prSet presAssocID="{6313640E-58E2-442C-B354-60AF54F45D29}" presName="parentShp" presStyleLbl="node1" presStyleIdx="4" presStyleCnt="7" custScaleX="230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9293EC-C538-44C7-A369-27DC9D4266F2}" type="pres">
      <dgm:prSet presAssocID="{6313640E-58E2-442C-B354-60AF54F45D29}" presName="childShp" presStyleLbl="bgAccFollowNode1" presStyleIdx="4" presStyleCnt="7" custScaleX="1261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016B9F-8EE3-403D-B92C-EA8C6E6B2B0E}" type="pres">
      <dgm:prSet presAssocID="{55AE513B-C855-4E6D-9170-8B6278B65DB9}" presName="spacing" presStyleCnt="0"/>
      <dgm:spPr/>
    </dgm:pt>
    <dgm:pt modelId="{739D0F33-5231-4E4A-8D53-FFB4202A0013}" type="pres">
      <dgm:prSet presAssocID="{10C8224C-9860-4433-A3B1-42BF8B6AE9D1}" presName="linNode" presStyleCnt="0"/>
      <dgm:spPr/>
    </dgm:pt>
    <dgm:pt modelId="{6DEEF12F-EDDB-408A-B2B9-6032C13551F9}" type="pres">
      <dgm:prSet presAssocID="{10C8224C-9860-4433-A3B1-42BF8B6AE9D1}" presName="parentShp" presStyleLbl="node1" presStyleIdx="5" presStyleCnt="7" custScaleX="230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87ACB7-176F-4881-B79E-9061C98690E6}" type="pres">
      <dgm:prSet presAssocID="{10C8224C-9860-4433-A3B1-42BF8B6AE9D1}" presName="childShp" presStyleLbl="bgAccFollowNode1" presStyleIdx="5" presStyleCnt="7" custScaleX="1261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26FB9B-717E-4178-98B1-E6860EBB7C28}" type="pres">
      <dgm:prSet presAssocID="{A755113C-1DC1-4A61-8BA1-A744CBBD7AED}" presName="spacing" presStyleCnt="0"/>
      <dgm:spPr/>
    </dgm:pt>
    <dgm:pt modelId="{B1496494-45EA-48C8-A2D7-B7928C29BC20}" type="pres">
      <dgm:prSet presAssocID="{CAA67EAF-17DC-4FF2-936F-281BE99E9D1F}" presName="linNode" presStyleCnt="0"/>
      <dgm:spPr/>
    </dgm:pt>
    <dgm:pt modelId="{A41C8558-187F-4287-8AB1-CC2DA020E67E}" type="pres">
      <dgm:prSet presAssocID="{CAA67EAF-17DC-4FF2-936F-281BE99E9D1F}" presName="parentShp" presStyleLbl="node1" presStyleIdx="6" presStyleCnt="7" custScaleX="230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1DB342-5C98-46C6-AB60-FCDFAC789030}" type="pres">
      <dgm:prSet presAssocID="{CAA67EAF-17DC-4FF2-936F-281BE99E9D1F}" presName="childShp" presStyleLbl="bgAccFollowNode1" presStyleIdx="6" presStyleCnt="7" custScaleX="1261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4646CF1-49B2-47B1-82D5-ECAE5CB1C956}" srcId="{EA30E311-3EC5-4EA4-9119-630F7F098399}" destId="{9F8EC031-6AFD-4FB4-A593-379F2D80BCD3}" srcOrd="2" destOrd="0" parTransId="{F071B15D-FC79-48DA-A9E3-DE079276A71D}" sibTransId="{46AC571A-D3EC-42D9-800D-A95FC2BAFFDC}"/>
    <dgm:cxn modelId="{B9BD0617-3B68-4D72-8B30-2D96DB3CB12C}" srcId="{9F8EC031-6AFD-4FB4-A593-379F2D80BCD3}" destId="{E6502CF0-370C-48A0-81A5-7711F4398821}" srcOrd="0" destOrd="0" parTransId="{F4F55CB9-D8CC-44AA-8C76-5C068ABA2714}" sibTransId="{5911B5D4-8127-488A-8AF2-386F6FA00F02}"/>
    <dgm:cxn modelId="{F1D49282-EE2F-4B41-B792-2ED9AB5BD037}" type="presOf" srcId="{10C8224C-9860-4433-A3B1-42BF8B6AE9D1}" destId="{6DEEF12F-EDDB-408A-B2B9-6032C13551F9}" srcOrd="0" destOrd="0" presId="urn:microsoft.com/office/officeart/2005/8/layout/vList6"/>
    <dgm:cxn modelId="{B4DC8672-4E25-4F6B-B2B6-7B28FB47868C}" srcId="{446DD74A-6A2B-45DE-95F7-A97ECEC48D4F}" destId="{96E34CAE-31A8-43B1-8F76-AC1B7946964E}" srcOrd="0" destOrd="0" parTransId="{E764D62A-E434-4FCB-8193-C3BE06AB06D9}" sibTransId="{54A05395-954C-4397-B149-766303511548}"/>
    <dgm:cxn modelId="{9780ECF3-657E-4DC8-82C4-6B4E72F188A3}" srcId="{6313640E-58E2-442C-B354-60AF54F45D29}" destId="{D7A01BD0-8113-426F-A85E-C5925FCF26AF}" srcOrd="0" destOrd="0" parTransId="{5E0C9294-D67B-46C3-8966-E3EFD56EE4D4}" sibTransId="{E9AB2EE8-B27C-47A4-B4E6-54992A8E6FC5}"/>
    <dgm:cxn modelId="{5B1F1B9A-0292-4779-ADFA-6CD1781FFAD5}" type="presOf" srcId="{9F8EC031-6AFD-4FB4-A593-379F2D80BCD3}" destId="{C4BE91D6-1EE0-4E4D-BB69-9D57C2B1C5BB}" srcOrd="0" destOrd="0" presId="urn:microsoft.com/office/officeart/2005/8/layout/vList6"/>
    <dgm:cxn modelId="{87243A5D-C202-42AC-82FE-72344A3F7C38}" type="presOf" srcId="{CB05B03E-1978-48E3-A4AC-0CF86C8516EA}" destId="{E15ED186-6D4A-4C96-BBD1-7D9DF1EAFD50}" srcOrd="0" destOrd="0" presId="urn:microsoft.com/office/officeart/2005/8/layout/vList6"/>
    <dgm:cxn modelId="{E6020B73-1CB9-4A5A-9851-DA22011073D2}" type="presOf" srcId="{96E34CAE-31A8-43B1-8F76-AC1B7946964E}" destId="{3058D4E5-DCEB-468A-8357-9D1F4422E58B}" srcOrd="0" destOrd="0" presId="urn:microsoft.com/office/officeart/2005/8/layout/vList6"/>
    <dgm:cxn modelId="{C55965AA-B89F-4DF2-A8D0-2601B3B808EA}" type="presOf" srcId="{E6502CF0-370C-48A0-81A5-7711F4398821}" destId="{10C1AA31-A224-4AD6-B808-B71955D10EF6}" srcOrd="0" destOrd="0" presId="urn:microsoft.com/office/officeart/2005/8/layout/vList6"/>
    <dgm:cxn modelId="{F829FF24-F67B-47C8-83FF-53AC76CFF74D}" srcId="{EA30E311-3EC5-4EA4-9119-630F7F098399}" destId="{48D15A76-6332-4D6D-8C6E-6FBB3BD28715}" srcOrd="1" destOrd="0" parTransId="{26DFFCB1-CF33-4133-9568-216387447B76}" sibTransId="{6B87456B-018E-4576-A671-C7E9AA915832}"/>
    <dgm:cxn modelId="{D2D728AF-D10F-4BB1-9D54-616806F2DAFE}" srcId="{EA30E311-3EC5-4EA4-9119-630F7F098399}" destId="{10C8224C-9860-4433-A3B1-42BF8B6AE9D1}" srcOrd="5" destOrd="0" parTransId="{2E9D943A-CF37-4E12-B4C6-3578A572E863}" sibTransId="{A755113C-1DC1-4A61-8BA1-A744CBBD7AED}"/>
    <dgm:cxn modelId="{EB2643E3-2E15-4A98-A2C7-651D4DC8217D}" type="presOf" srcId="{EA30E311-3EC5-4EA4-9119-630F7F098399}" destId="{C7FCA99D-86B9-4352-9213-2FB0ECF0628B}" srcOrd="0" destOrd="0" presId="urn:microsoft.com/office/officeart/2005/8/layout/vList6"/>
    <dgm:cxn modelId="{1348CA69-6F7E-4305-839D-72EDDAFDEC1C}" srcId="{EA30E311-3EC5-4EA4-9119-630F7F098399}" destId="{D3862C76-81CB-4AF0-8E10-710969F6CC54}" srcOrd="0" destOrd="0" parTransId="{EE204451-EC54-434E-ADB0-EB408FDE7F37}" sibTransId="{D090BC48-CCCA-4DEC-9C6A-FC39F1EF1222}"/>
    <dgm:cxn modelId="{A1C2D605-CCD9-41CE-BE9F-293B82AFCEDD}" type="presOf" srcId="{D3862C76-81CB-4AF0-8E10-710969F6CC54}" destId="{20E09EA1-CDA3-40EE-BCA8-B0E5DC34AC9C}" srcOrd="0" destOrd="0" presId="urn:microsoft.com/office/officeart/2005/8/layout/vList6"/>
    <dgm:cxn modelId="{73D6B4F1-320E-4707-BFDF-82B3FDA13367}" type="presOf" srcId="{D7A01BD0-8113-426F-A85E-C5925FCF26AF}" destId="{BF9293EC-C538-44C7-A369-27DC9D4266F2}" srcOrd="0" destOrd="0" presId="urn:microsoft.com/office/officeart/2005/8/layout/vList6"/>
    <dgm:cxn modelId="{F4F43916-9030-47AA-80D4-F448FC6F2746}" srcId="{EA30E311-3EC5-4EA4-9119-630F7F098399}" destId="{CAA67EAF-17DC-4FF2-936F-281BE99E9D1F}" srcOrd="6" destOrd="0" parTransId="{6E31DD93-6F89-494B-BF23-194F26EC933C}" sibTransId="{51F9C1E2-9A0E-4C62-B82A-C89B3155E3C2}"/>
    <dgm:cxn modelId="{D381EBF0-DB6E-4850-BE9F-D829EFFF814E}" srcId="{10C8224C-9860-4433-A3B1-42BF8B6AE9D1}" destId="{1B246DD4-7814-4D5E-ABC0-54D7B60870ED}" srcOrd="0" destOrd="0" parTransId="{7D557A8A-D580-4FF4-A2DB-F7FD3C127785}" sibTransId="{AB76FAA2-BAFA-4B1C-A68C-4D6015CC4488}"/>
    <dgm:cxn modelId="{BEDC5E4F-CE51-4A21-AB5F-CB896C06F4AF}" srcId="{D3862C76-81CB-4AF0-8E10-710969F6CC54}" destId="{CB05B03E-1978-48E3-A4AC-0CF86C8516EA}" srcOrd="0" destOrd="0" parTransId="{FEF0E268-5D2C-411A-9DD6-7A2C8C38E491}" sibTransId="{EFED8942-5C1E-427B-BBE3-292425A95D11}"/>
    <dgm:cxn modelId="{6A2DA436-CD16-496E-A81F-E0B66AF891BA}" srcId="{48D15A76-6332-4D6D-8C6E-6FBB3BD28715}" destId="{B98ED6CA-FCD3-4EA0-92A6-AF0863F80B39}" srcOrd="0" destOrd="0" parTransId="{BCAC8976-2508-4A97-A9ED-DB860282D386}" sibTransId="{8456D515-D071-485D-939B-3AE1617C2418}"/>
    <dgm:cxn modelId="{740CE692-3C82-4B6A-B77F-E251A8005FDC}" srcId="{EA30E311-3EC5-4EA4-9119-630F7F098399}" destId="{6313640E-58E2-442C-B354-60AF54F45D29}" srcOrd="4" destOrd="0" parTransId="{53103127-7277-41BF-81D9-EA1014F327EA}" sibTransId="{55AE513B-C855-4E6D-9170-8B6278B65DB9}"/>
    <dgm:cxn modelId="{BAB19A89-5BC8-4E14-BA19-EBD82D6EB8C5}" type="presOf" srcId="{1B246DD4-7814-4D5E-ABC0-54D7B60870ED}" destId="{3887ACB7-176F-4881-B79E-9061C98690E6}" srcOrd="0" destOrd="0" presId="urn:microsoft.com/office/officeart/2005/8/layout/vList6"/>
    <dgm:cxn modelId="{F0B2148B-3841-4A05-9213-7780417977E3}" type="presOf" srcId="{6313640E-58E2-442C-B354-60AF54F45D29}" destId="{95FC561F-DD88-4FB3-9617-00B4057BBFE6}" srcOrd="0" destOrd="0" presId="urn:microsoft.com/office/officeart/2005/8/layout/vList6"/>
    <dgm:cxn modelId="{814D6304-B517-477F-8948-F25B2011D2AF}" type="presOf" srcId="{48D15A76-6332-4D6D-8C6E-6FBB3BD28715}" destId="{C4A8337B-973E-4211-A1BC-434C076692C0}" srcOrd="0" destOrd="0" presId="urn:microsoft.com/office/officeart/2005/8/layout/vList6"/>
    <dgm:cxn modelId="{1EB94EE0-024B-4AF3-B804-F451ADBC37FA}" type="presOf" srcId="{CAA67EAF-17DC-4FF2-936F-281BE99E9D1F}" destId="{A41C8558-187F-4287-8AB1-CC2DA020E67E}" srcOrd="0" destOrd="0" presId="urn:microsoft.com/office/officeart/2005/8/layout/vList6"/>
    <dgm:cxn modelId="{126AE4B0-41BE-40DB-8ABF-1699C074D83E}" type="presOf" srcId="{D7816690-3B10-4CDD-9093-94F8A60C19AE}" destId="{3B1DB342-5C98-46C6-AB60-FCDFAC789030}" srcOrd="0" destOrd="0" presId="urn:microsoft.com/office/officeart/2005/8/layout/vList6"/>
    <dgm:cxn modelId="{721925E3-F9BB-4C9D-AD33-0178D0787B07}" type="presOf" srcId="{446DD74A-6A2B-45DE-95F7-A97ECEC48D4F}" destId="{D95AC4A5-B2F0-43FF-A2C6-9AD3DFC0D103}" srcOrd="0" destOrd="0" presId="urn:microsoft.com/office/officeart/2005/8/layout/vList6"/>
    <dgm:cxn modelId="{C5FF0D14-E37F-4265-B13E-012781A19F97}" srcId="{CAA67EAF-17DC-4FF2-936F-281BE99E9D1F}" destId="{D7816690-3B10-4CDD-9093-94F8A60C19AE}" srcOrd="0" destOrd="0" parTransId="{4B7C158E-5C98-4AF2-93C4-DAB3E0D85CE2}" sibTransId="{D2561593-36E0-47E3-A570-AB4F5CC3A6E9}"/>
    <dgm:cxn modelId="{1C7F8E75-9777-4E8A-91E2-21753F47DA4C}" srcId="{EA30E311-3EC5-4EA4-9119-630F7F098399}" destId="{446DD74A-6A2B-45DE-95F7-A97ECEC48D4F}" srcOrd="3" destOrd="0" parTransId="{BC307F52-69BA-42DC-A074-01A42DCE9AD9}" sibTransId="{A5721407-19E0-49EF-887D-715490C5DCCC}"/>
    <dgm:cxn modelId="{E6F2874C-94B6-4FA1-AED0-FE4096CC43D8}" type="presOf" srcId="{B98ED6CA-FCD3-4EA0-92A6-AF0863F80B39}" destId="{B2734942-16D9-4968-B8C6-927DB7D64D9C}" srcOrd="0" destOrd="0" presId="urn:microsoft.com/office/officeart/2005/8/layout/vList6"/>
    <dgm:cxn modelId="{52C18411-86B5-4844-A95D-1D98C68D5486}" type="presParOf" srcId="{C7FCA99D-86B9-4352-9213-2FB0ECF0628B}" destId="{C9FA88BB-5ECB-4CFC-A681-02112C1CE16C}" srcOrd="0" destOrd="0" presId="urn:microsoft.com/office/officeart/2005/8/layout/vList6"/>
    <dgm:cxn modelId="{7149DA7E-9695-4D82-95FC-AEA04196EF34}" type="presParOf" srcId="{C9FA88BB-5ECB-4CFC-A681-02112C1CE16C}" destId="{20E09EA1-CDA3-40EE-BCA8-B0E5DC34AC9C}" srcOrd="0" destOrd="0" presId="urn:microsoft.com/office/officeart/2005/8/layout/vList6"/>
    <dgm:cxn modelId="{90E99F77-24C9-4F36-AEBA-0F3B1D9D5B41}" type="presParOf" srcId="{C9FA88BB-5ECB-4CFC-A681-02112C1CE16C}" destId="{E15ED186-6D4A-4C96-BBD1-7D9DF1EAFD50}" srcOrd="1" destOrd="0" presId="urn:microsoft.com/office/officeart/2005/8/layout/vList6"/>
    <dgm:cxn modelId="{54156A21-CCF6-4644-B43B-32CC2B068DC7}" type="presParOf" srcId="{C7FCA99D-86B9-4352-9213-2FB0ECF0628B}" destId="{F892A22F-C6FF-4DD5-98EE-93E1757ADE36}" srcOrd="1" destOrd="0" presId="urn:microsoft.com/office/officeart/2005/8/layout/vList6"/>
    <dgm:cxn modelId="{D107345F-8C71-4191-9D7F-D66314967B78}" type="presParOf" srcId="{C7FCA99D-86B9-4352-9213-2FB0ECF0628B}" destId="{64D70FC8-1D68-46B2-8A2E-8D1C0C0901DB}" srcOrd="2" destOrd="0" presId="urn:microsoft.com/office/officeart/2005/8/layout/vList6"/>
    <dgm:cxn modelId="{39640AF8-F409-457B-8756-109B82456F5B}" type="presParOf" srcId="{64D70FC8-1D68-46B2-8A2E-8D1C0C0901DB}" destId="{C4A8337B-973E-4211-A1BC-434C076692C0}" srcOrd="0" destOrd="0" presId="urn:microsoft.com/office/officeart/2005/8/layout/vList6"/>
    <dgm:cxn modelId="{793081E6-2AE8-42B5-BBE1-94B1CCB104CB}" type="presParOf" srcId="{64D70FC8-1D68-46B2-8A2E-8D1C0C0901DB}" destId="{B2734942-16D9-4968-B8C6-927DB7D64D9C}" srcOrd="1" destOrd="0" presId="urn:microsoft.com/office/officeart/2005/8/layout/vList6"/>
    <dgm:cxn modelId="{5C653A86-FD05-43FB-859A-7C1B9F149FA5}" type="presParOf" srcId="{C7FCA99D-86B9-4352-9213-2FB0ECF0628B}" destId="{B0473B59-42B7-4CB5-BBC2-5C87C0142357}" srcOrd="3" destOrd="0" presId="urn:microsoft.com/office/officeart/2005/8/layout/vList6"/>
    <dgm:cxn modelId="{2169B5CB-898A-4C20-A296-8B19AB9CC95C}" type="presParOf" srcId="{C7FCA99D-86B9-4352-9213-2FB0ECF0628B}" destId="{8B53C0F2-E176-4E3C-BAAA-2F9E49C5AD75}" srcOrd="4" destOrd="0" presId="urn:microsoft.com/office/officeart/2005/8/layout/vList6"/>
    <dgm:cxn modelId="{DB420F1E-FE54-434B-84D0-571493FB7E02}" type="presParOf" srcId="{8B53C0F2-E176-4E3C-BAAA-2F9E49C5AD75}" destId="{C4BE91D6-1EE0-4E4D-BB69-9D57C2B1C5BB}" srcOrd="0" destOrd="0" presId="urn:microsoft.com/office/officeart/2005/8/layout/vList6"/>
    <dgm:cxn modelId="{AD563D8E-2133-423D-9966-73C402BA2C6E}" type="presParOf" srcId="{8B53C0F2-E176-4E3C-BAAA-2F9E49C5AD75}" destId="{10C1AA31-A224-4AD6-B808-B71955D10EF6}" srcOrd="1" destOrd="0" presId="urn:microsoft.com/office/officeart/2005/8/layout/vList6"/>
    <dgm:cxn modelId="{B6056692-45BE-4547-854E-7BCB9075F1F7}" type="presParOf" srcId="{C7FCA99D-86B9-4352-9213-2FB0ECF0628B}" destId="{5DE8A1B5-A910-411B-91E4-45E026A841B1}" srcOrd="5" destOrd="0" presId="urn:microsoft.com/office/officeart/2005/8/layout/vList6"/>
    <dgm:cxn modelId="{FFB5DB51-F42A-4D0A-A539-8919F754A83E}" type="presParOf" srcId="{C7FCA99D-86B9-4352-9213-2FB0ECF0628B}" destId="{98076669-E83C-4516-9099-43A0654CEB41}" srcOrd="6" destOrd="0" presId="urn:microsoft.com/office/officeart/2005/8/layout/vList6"/>
    <dgm:cxn modelId="{A9392187-03ED-4EA9-904B-8E65E5CBD9DC}" type="presParOf" srcId="{98076669-E83C-4516-9099-43A0654CEB41}" destId="{D95AC4A5-B2F0-43FF-A2C6-9AD3DFC0D103}" srcOrd="0" destOrd="0" presId="urn:microsoft.com/office/officeart/2005/8/layout/vList6"/>
    <dgm:cxn modelId="{64722D2C-B9EC-4525-954D-593AE7DA763F}" type="presParOf" srcId="{98076669-E83C-4516-9099-43A0654CEB41}" destId="{3058D4E5-DCEB-468A-8357-9D1F4422E58B}" srcOrd="1" destOrd="0" presId="urn:microsoft.com/office/officeart/2005/8/layout/vList6"/>
    <dgm:cxn modelId="{45D9AEA7-3852-4B5D-A7C1-82757C3D370D}" type="presParOf" srcId="{C7FCA99D-86B9-4352-9213-2FB0ECF0628B}" destId="{3EB9ACCD-F58A-45DA-8261-B121CBF9B056}" srcOrd="7" destOrd="0" presId="urn:microsoft.com/office/officeart/2005/8/layout/vList6"/>
    <dgm:cxn modelId="{3955D64B-463A-40B4-B011-0C07BBB3F848}" type="presParOf" srcId="{C7FCA99D-86B9-4352-9213-2FB0ECF0628B}" destId="{A7C2D6EE-A7BD-4B6B-A510-99AC84DA2AD3}" srcOrd="8" destOrd="0" presId="urn:microsoft.com/office/officeart/2005/8/layout/vList6"/>
    <dgm:cxn modelId="{98D2E898-0E28-4D23-B4A9-1D17750EB259}" type="presParOf" srcId="{A7C2D6EE-A7BD-4B6B-A510-99AC84DA2AD3}" destId="{95FC561F-DD88-4FB3-9617-00B4057BBFE6}" srcOrd="0" destOrd="0" presId="urn:microsoft.com/office/officeart/2005/8/layout/vList6"/>
    <dgm:cxn modelId="{B59944D8-7977-4B5D-9615-B707546C069F}" type="presParOf" srcId="{A7C2D6EE-A7BD-4B6B-A510-99AC84DA2AD3}" destId="{BF9293EC-C538-44C7-A369-27DC9D4266F2}" srcOrd="1" destOrd="0" presId="urn:microsoft.com/office/officeart/2005/8/layout/vList6"/>
    <dgm:cxn modelId="{CEA673EE-760E-44DC-A280-E982D0D37EC8}" type="presParOf" srcId="{C7FCA99D-86B9-4352-9213-2FB0ECF0628B}" destId="{C0016B9F-8EE3-403D-B92C-EA8C6E6B2B0E}" srcOrd="9" destOrd="0" presId="urn:microsoft.com/office/officeart/2005/8/layout/vList6"/>
    <dgm:cxn modelId="{AB702849-A171-45FB-8343-C6FE83B6250B}" type="presParOf" srcId="{C7FCA99D-86B9-4352-9213-2FB0ECF0628B}" destId="{739D0F33-5231-4E4A-8D53-FFB4202A0013}" srcOrd="10" destOrd="0" presId="urn:microsoft.com/office/officeart/2005/8/layout/vList6"/>
    <dgm:cxn modelId="{6ABDDCDF-40C4-4ECB-8D86-1E785418C663}" type="presParOf" srcId="{739D0F33-5231-4E4A-8D53-FFB4202A0013}" destId="{6DEEF12F-EDDB-408A-B2B9-6032C13551F9}" srcOrd="0" destOrd="0" presId="urn:microsoft.com/office/officeart/2005/8/layout/vList6"/>
    <dgm:cxn modelId="{85744FC6-C1A2-4CFE-B773-E83B2802C58A}" type="presParOf" srcId="{739D0F33-5231-4E4A-8D53-FFB4202A0013}" destId="{3887ACB7-176F-4881-B79E-9061C98690E6}" srcOrd="1" destOrd="0" presId="urn:microsoft.com/office/officeart/2005/8/layout/vList6"/>
    <dgm:cxn modelId="{0F091742-35E7-4F05-96AE-8E482AEC4F89}" type="presParOf" srcId="{C7FCA99D-86B9-4352-9213-2FB0ECF0628B}" destId="{9126FB9B-717E-4178-98B1-E6860EBB7C28}" srcOrd="11" destOrd="0" presId="urn:microsoft.com/office/officeart/2005/8/layout/vList6"/>
    <dgm:cxn modelId="{C6F95D43-0BA4-4159-8F78-B9CEA912D5DD}" type="presParOf" srcId="{C7FCA99D-86B9-4352-9213-2FB0ECF0628B}" destId="{B1496494-45EA-48C8-A2D7-B7928C29BC20}" srcOrd="12" destOrd="0" presId="urn:microsoft.com/office/officeart/2005/8/layout/vList6"/>
    <dgm:cxn modelId="{5BE62813-B0A1-43B7-99AE-E85B936FD03B}" type="presParOf" srcId="{B1496494-45EA-48C8-A2D7-B7928C29BC20}" destId="{A41C8558-187F-4287-8AB1-CC2DA020E67E}" srcOrd="0" destOrd="0" presId="urn:microsoft.com/office/officeart/2005/8/layout/vList6"/>
    <dgm:cxn modelId="{C5D73408-BBE3-4627-84FC-F3533D416B5C}" type="presParOf" srcId="{B1496494-45EA-48C8-A2D7-B7928C29BC20}" destId="{3B1DB342-5C98-46C6-AB60-FCDFAC78903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5ED186-6D4A-4C96-BBD1-7D9DF1EAFD50}">
      <dsp:nvSpPr>
        <dsp:cNvPr id="0" name=""/>
        <dsp:cNvSpPr/>
      </dsp:nvSpPr>
      <dsp:spPr>
        <a:xfrm>
          <a:off x="1661870" y="3850"/>
          <a:ext cx="7498094" cy="57549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Mục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tiêu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học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61870" y="75787"/>
        <a:ext cx="7282282" cy="431625"/>
      </dsp:txXfrm>
    </dsp:sp>
    <dsp:sp modelId="{20E09EA1-CDA3-40EE-BCA8-B0E5DC34AC9C}">
      <dsp:nvSpPr>
        <dsp:cNvPr id="0" name=""/>
        <dsp:cNvSpPr/>
      </dsp:nvSpPr>
      <dsp:spPr>
        <a:xfrm>
          <a:off x="747455" y="3850"/>
          <a:ext cx="914415" cy="575499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5549" y="31944"/>
        <a:ext cx="858227" cy="519311"/>
      </dsp:txXfrm>
    </dsp:sp>
    <dsp:sp modelId="{B2734942-16D9-4968-B8C6-927DB7D64D9C}">
      <dsp:nvSpPr>
        <dsp:cNvPr id="0" name=""/>
        <dsp:cNvSpPr/>
      </dsp:nvSpPr>
      <dsp:spPr>
        <a:xfrm>
          <a:off x="1661870" y="636900"/>
          <a:ext cx="7498094" cy="57549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Hiệu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chỉnh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ô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hoàn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tác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(Undoing)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thay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đổi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61870" y="708837"/>
        <a:ext cx="7282282" cy="431625"/>
      </dsp:txXfrm>
    </dsp:sp>
    <dsp:sp modelId="{C4A8337B-973E-4211-A1BC-434C076692C0}">
      <dsp:nvSpPr>
        <dsp:cNvPr id="0" name=""/>
        <dsp:cNvSpPr/>
      </dsp:nvSpPr>
      <dsp:spPr>
        <a:xfrm>
          <a:off x="747455" y="636900"/>
          <a:ext cx="914415" cy="575499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103268"/>
                <a:satOff val="-2160"/>
                <a:lumOff val="12018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103268"/>
                <a:satOff val="-2160"/>
                <a:lumOff val="12018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103268"/>
                <a:satOff val="-2160"/>
                <a:lumOff val="1201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5549" y="664994"/>
        <a:ext cx="858227" cy="519311"/>
      </dsp:txXfrm>
    </dsp:sp>
    <dsp:sp modelId="{10C1AA31-A224-4AD6-B808-B71955D10EF6}">
      <dsp:nvSpPr>
        <dsp:cNvPr id="0" name=""/>
        <dsp:cNvSpPr/>
      </dsp:nvSpPr>
      <dsp:spPr>
        <a:xfrm>
          <a:off x="1661870" y="1269950"/>
          <a:ext cx="7498094" cy="57549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Sao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chép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di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chuyển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dữ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liệu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61870" y="1341887"/>
        <a:ext cx="7282282" cy="431625"/>
      </dsp:txXfrm>
    </dsp:sp>
    <dsp:sp modelId="{C4BE91D6-1EE0-4E4D-BB69-9D57C2B1C5BB}">
      <dsp:nvSpPr>
        <dsp:cNvPr id="0" name=""/>
        <dsp:cNvSpPr/>
      </dsp:nvSpPr>
      <dsp:spPr>
        <a:xfrm>
          <a:off x="747455" y="1269950"/>
          <a:ext cx="914415" cy="575499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206535"/>
                <a:satOff val="-4320"/>
                <a:lumOff val="24036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206535"/>
                <a:satOff val="-4320"/>
                <a:lumOff val="24036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206535"/>
                <a:satOff val="-4320"/>
                <a:lumOff val="2403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5549" y="1298044"/>
        <a:ext cx="858227" cy="519311"/>
      </dsp:txXfrm>
    </dsp:sp>
    <dsp:sp modelId="{3058D4E5-DCEB-468A-8357-9D1F4422E58B}">
      <dsp:nvSpPr>
        <dsp:cNvPr id="0" name=""/>
        <dsp:cNvSpPr/>
      </dsp:nvSpPr>
      <dsp:spPr>
        <a:xfrm>
          <a:off x="1661870" y="1903000"/>
          <a:ext cx="7498094" cy="57549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Chèn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xóa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dòng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cột</a:t>
          </a:r>
          <a:endParaRPr lang="en-US" sz="1200" kern="1200" dirty="0"/>
        </a:p>
      </dsp:txBody>
      <dsp:txXfrm>
        <a:off x="1661870" y="1974937"/>
        <a:ext cx="7282282" cy="431625"/>
      </dsp:txXfrm>
    </dsp:sp>
    <dsp:sp modelId="{D95AC4A5-B2F0-43FF-A2C6-9AD3DFC0D103}">
      <dsp:nvSpPr>
        <dsp:cNvPr id="0" name=""/>
        <dsp:cNvSpPr/>
      </dsp:nvSpPr>
      <dsp:spPr>
        <a:xfrm>
          <a:off x="747455" y="1903000"/>
          <a:ext cx="914415" cy="575499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309803"/>
                <a:satOff val="-6480"/>
                <a:lumOff val="36054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309803"/>
                <a:satOff val="-6480"/>
                <a:lumOff val="36054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309803"/>
                <a:satOff val="-6480"/>
                <a:lumOff val="3605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5549" y="1931094"/>
        <a:ext cx="858227" cy="519311"/>
      </dsp:txXfrm>
    </dsp:sp>
    <dsp:sp modelId="{BF9293EC-C538-44C7-A369-27DC9D4266F2}">
      <dsp:nvSpPr>
        <dsp:cNvPr id="0" name=""/>
        <dsp:cNvSpPr/>
      </dsp:nvSpPr>
      <dsp:spPr>
        <a:xfrm>
          <a:off x="1661870" y="2536049"/>
          <a:ext cx="7498094" cy="57549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Điều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chỉnh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cột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dòng</a:t>
          </a:r>
          <a:endParaRPr lang="en-US" sz="1600" kern="1200" dirty="0"/>
        </a:p>
      </dsp:txBody>
      <dsp:txXfrm>
        <a:off x="1661870" y="2607986"/>
        <a:ext cx="7282282" cy="431625"/>
      </dsp:txXfrm>
    </dsp:sp>
    <dsp:sp modelId="{95FC561F-DD88-4FB3-9617-00B4057BBFE6}">
      <dsp:nvSpPr>
        <dsp:cNvPr id="0" name=""/>
        <dsp:cNvSpPr/>
      </dsp:nvSpPr>
      <dsp:spPr>
        <a:xfrm>
          <a:off x="747455" y="2536049"/>
          <a:ext cx="914415" cy="575499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309803"/>
                <a:satOff val="-6480"/>
                <a:lumOff val="36054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309803"/>
                <a:satOff val="-6480"/>
                <a:lumOff val="36054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309803"/>
                <a:satOff val="-6480"/>
                <a:lumOff val="3605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5549" y="2564143"/>
        <a:ext cx="858227" cy="519311"/>
      </dsp:txXfrm>
    </dsp:sp>
    <dsp:sp modelId="{3887ACB7-176F-4881-B79E-9061C98690E6}">
      <dsp:nvSpPr>
        <dsp:cNvPr id="0" name=""/>
        <dsp:cNvSpPr/>
      </dsp:nvSpPr>
      <dsp:spPr>
        <a:xfrm>
          <a:off x="1661870" y="3169099"/>
          <a:ext cx="7498094" cy="57549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Sử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AutoFill</a:t>
          </a:r>
          <a:endParaRPr lang="en-US" sz="1600" kern="1200" dirty="0"/>
        </a:p>
      </dsp:txBody>
      <dsp:txXfrm>
        <a:off x="1661870" y="3241036"/>
        <a:ext cx="7282282" cy="431625"/>
      </dsp:txXfrm>
    </dsp:sp>
    <dsp:sp modelId="{6DEEF12F-EDDB-408A-B2B9-6032C13551F9}">
      <dsp:nvSpPr>
        <dsp:cNvPr id="0" name=""/>
        <dsp:cNvSpPr/>
      </dsp:nvSpPr>
      <dsp:spPr>
        <a:xfrm>
          <a:off x="747455" y="3169099"/>
          <a:ext cx="914415" cy="575499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206535"/>
                <a:satOff val="-4320"/>
                <a:lumOff val="24036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206535"/>
                <a:satOff val="-4320"/>
                <a:lumOff val="24036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206535"/>
                <a:satOff val="-4320"/>
                <a:lumOff val="2403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6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5549" y="3197193"/>
        <a:ext cx="858227" cy="519311"/>
      </dsp:txXfrm>
    </dsp:sp>
    <dsp:sp modelId="{3B1DB342-5C98-46C6-AB60-FCDFAC789030}">
      <dsp:nvSpPr>
        <dsp:cNvPr id="0" name=""/>
        <dsp:cNvSpPr/>
      </dsp:nvSpPr>
      <dsp:spPr>
        <a:xfrm>
          <a:off x="1661870" y="3802149"/>
          <a:ext cx="7498094" cy="57549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Quản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lý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trang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tính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61870" y="3874086"/>
        <a:ext cx="7282282" cy="431625"/>
      </dsp:txXfrm>
    </dsp:sp>
    <dsp:sp modelId="{A41C8558-187F-4287-8AB1-CC2DA020E67E}">
      <dsp:nvSpPr>
        <dsp:cNvPr id="0" name=""/>
        <dsp:cNvSpPr/>
      </dsp:nvSpPr>
      <dsp:spPr>
        <a:xfrm>
          <a:off x="747455" y="3802149"/>
          <a:ext cx="914415" cy="575499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103268"/>
                <a:satOff val="-2160"/>
                <a:lumOff val="12018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103268"/>
                <a:satOff val="-2160"/>
                <a:lumOff val="12018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103268"/>
                <a:satOff val="-2160"/>
                <a:lumOff val="1201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7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5549" y="3830243"/>
        <a:ext cx="858227" cy="5193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326533-136C-4518-AC3D-F92DFD174A4A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AA8D34-C20C-4FE6-AAC2-090C025A8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058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2_Title Slide">
    <p:bg>
      <p:bgPr>
        <a:blipFill dpi="0" rotWithShape="1">
          <a:blip r:embed="rId2">
            <a:alphaModFix amt="6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009595" y="1738252"/>
            <a:ext cx="8016213" cy="1303438"/>
          </a:xfrm>
        </p:spPr>
        <p:txBody>
          <a:bodyPr>
            <a:no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09595" y="3367676"/>
            <a:ext cx="7946143" cy="914400"/>
          </a:xfr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itchFamily="18" charset="0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00887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5200" y="381000"/>
            <a:ext cx="9347200" cy="711200"/>
          </a:xfrm>
        </p:spPr>
        <p:txBody>
          <a:bodyPr/>
          <a:lstStyle>
            <a:lvl1pPr>
              <a:defRPr b="0" baseline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600" y="1498600"/>
            <a:ext cx="10972800" cy="45720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400" b="0">
                <a:cs typeface="Arial" charset="0"/>
              </a:defRPr>
            </a:lvl1pPr>
          </a:lstStyle>
          <a:p>
            <a:fld id="{AAFF236E-55E3-45A1-8F7F-622927E39ACF}" type="datetime1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400" b="0">
                <a:cs typeface="Arial" charset="0"/>
              </a:defRPr>
            </a:lvl1pPr>
          </a:lstStyle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/>
            </a:lvl1pPr>
          </a:lstStyle>
          <a:p>
            <a:fld id="{A06859FE-66E9-4C28-8968-9D70F0C3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014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333"/>
            </a:lvl1pPr>
            <a:lvl2pPr>
              <a:defRPr sz="2667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333"/>
            </a:lvl1pPr>
            <a:lvl2pPr>
              <a:defRPr sz="2667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400" b="0">
                <a:cs typeface="Arial" charset="0"/>
              </a:defRPr>
            </a:lvl1pPr>
          </a:lstStyle>
          <a:p>
            <a:fld id="{37BAE578-9DF7-4E17-99B7-071D77FAF370}" type="datetime1">
              <a:rPr lang="en-US" smtClean="0"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400" b="0">
                <a:cs typeface="Arial" charset="0"/>
              </a:defRPr>
            </a:lvl1pPr>
          </a:lstStyle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/>
            </a:lvl1pPr>
          </a:lstStyle>
          <a:p>
            <a:fld id="{A06859FE-66E9-4C28-8968-9D70F0C3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743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400" b="0">
                <a:cs typeface="Arial" charset="0"/>
              </a:defRPr>
            </a:lvl1pPr>
          </a:lstStyle>
          <a:p>
            <a:fld id="{6B3E2BD0-C48C-4903-A77A-B207A960D0F8}" type="datetime1">
              <a:rPr lang="en-US" smtClean="0"/>
              <a:t>9/20/2017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400" b="0">
                <a:cs typeface="Arial" charset="0"/>
              </a:defRPr>
            </a:lvl1pPr>
          </a:lstStyle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/>
            </a:lvl1pPr>
          </a:lstStyle>
          <a:p>
            <a:fld id="{A06859FE-66E9-4C28-8968-9D70F0C3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33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24600"/>
            <a:ext cx="2844800" cy="365125"/>
          </a:xfrm>
          <a:prstGeom prst="rect">
            <a:avLst/>
          </a:prstGeom>
        </p:spPr>
        <p:txBody>
          <a:bodyPr/>
          <a:lstStyle>
            <a:lvl1pPr algn="ctr">
              <a:defRPr sz="14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19203057-F655-4AE6-9CDC-99989C3250C8}" type="datetime1">
              <a:rPr lang="en-US" smtClean="0"/>
              <a:t>9/20/2017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24600"/>
            <a:ext cx="3860800" cy="365125"/>
          </a:xfrm>
          <a:prstGeom prst="rect">
            <a:avLst/>
          </a:prstGeom>
        </p:spPr>
        <p:txBody>
          <a:bodyPr/>
          <a:lstStyle>
            <a:lvl1pPr algn="ctr">
              <a:defRPr sz="14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87409" y="6324599"/>
            <a:ext cx="2844800" cy="365125"/>
          </a:xfrm>
          <a:prstGeom prst="rect">
            <a:avLst/>
          </a:prstGeom>
        </p:spPr>
        <p:txBody>
          <a:bodyPr/>
          <a:lstStyle>
            <a:lvl1pPr algn="ctr">
              <a:defRPr sz="14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06859FE-66E9-4C28-8968-9D70F0C3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3696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141117"/>
            <a:ext cx="10972800" cy="4989737"/>
          </a:xfrm>
          <a:prstGeom prst="rect">
            <a:avLst/>
          </a:prstGeom>
        </p:spPr>
        <p:txBody>
          <a:bodyPr/>
          <a:lstStyle>
            <a:lvl1pPr marL="457189" indent="-457189">
              <a:buClr>
                <a:srgbClr val="0081C4"/>
              </a:buClr>
              <a:buSzPct val="70000"/>
              <a:buFont typeface="Wingdings" charset="2"/>
              <a:buChar char="§"/>
              <a:defRPr sz="2933">
                <a:solidFill>
                  <a:schemeClr val="tx1"/>
                </a:solidFill>
                <a:latin typeface="+mn-lt"/>
                <a:cs typeface="Segoe Light"/>
              </a:defRPr>
            </a:lvl1pPr>
            <a:lvl2pPr marL="1066773" indent="-457189">
              <a:buClr>
                <a:srgbClr val="0081C4"/>
              </a:buClr>
              <a:buSzPct val="70000"/>
              <a:buFont typeface="Wingdings" charset="2"/>
              <a:buChar char="§"/>
              <a:defRPr sz="2933">
                <a:latin typeface="+mn-lt"/>
                <a:cs typeface="Segoe Light"/>
              </a:defRPr>
            </a:lvl2pPr>
            <a:lvl3pPr marL="1676358" indent="-457189">
              <a:buClr>
                <a:srgbClr val="0081C4"/>
              </a:buClr>
              <a:buSzPct val="70000"/>
              <a:buFont typeface="Wingdings" charset="2"/>
              <a:buChar char="§"/>
              <a:defRPr sz="2400">
                <a:latin typeface="+mn-lt"/>
                <a:cs typeface="Segoe Light"/>
              </a:defRPr>
            </a:lvl3pPr>
            <a:lvl4pPr marL="2209745" indent="-380990">
              <a:buClr>
                <a:srgbClr val="0081C4"/>
              </a:buClr>
              <a:buSzPct val="70000"/>
              <a:buFont typeface="Wingdings" charset="2"/>
              <a:buChar char="§"/>
              <a:defRPr sz="2133">
                <a:latin typeface="+mn-lt"/>
                <a:cs typeface="Segoe Light"/>
              </a:defRPr>
            </a:lvl4pPr>
            <a:lvl5pPr marL="2819330" indent="-380990">
              <a:buClr>
                <a:srgbClr val="0081C4"/>
              </a:buClr>
              <a:buSzPct val="70000"/>
              <a:buFont typeface="Wingdings" charset="2"/>
              <a:buChar char="§"/>
              <a:defRPr sz="1867">
                <a:latin typeface="+mn-lt"/>
                <a:cs typeface="Segoe Light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4"/>
          </p:nvPr>
        </p:nvSpPr>
        <p:spPr>
          <a:xfrm>
            <a:off x="609600" y="6324600"/>
            <a:ext cx="2844800" cy="366184"/>
          </a:xfrm>
          <a:prstGeom prst="rect">
            <a:avLst/>
          </a:prstGeom>
        </p:spPr>
        <p:txBody>
          <a:bodyPr/>
          <a:lstStyle>
            <a:lvl1pPr eaLnBrk="1" hangingPunct="1">
              <a:defRPr b="0">
                <a:solidFill>
                  <a:prstClr val="black">
                    <a:tint val="75000"/>
                  </a:prstClr>
                </a:solidFill>
                <a:cs typeface="Arial" charset="0"/>
              </a:defRPr>
            </a:lvl1pPr>
          </a:lstStyle>
          <a:p>
            <a:fld id="{A8CA49EB-2257-45AF-894B-F62FB0FF45F3}" type="datetime1">
              <a:rPr lang="en-US" smtClean="0"/>
              <a:t>9/20/2017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4165600" y="6324600"/>
            <a:ext cx="3860800" cy="366184"/>
          </a:xfrm>
          <a:prstGeom prst="rect">
            <a:avLst/>
          </a:prstGeom>
        </p:spPr>
        <p:txBody>
          <a:bodyPr/>
          <a:lstStyle>
            <a:lvl1pPr eaLnBrk="1" hangingPunct="1">
              <a:defRPr b="0">
                <a:solidFill>
                  <a:prstClr val="black">
                    <a:tint val="75000"/>
                  </a:prstClr>
                </a:solidFill>
                <a:cs typeface="Arial" charset="0"/>
              </a:defRPr>
            </a:lvl1pPr>
          </a:lstStyle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8587409" y="6324600"/>
            <a:ext cx="2844800" cy="36618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b="0">
                <a:solidFill>
                  <a:srgbClr val="898989"/>
                </a:solidFill>
              </a:defRPr>
            </a:lvl1pPr>
          </a:lstStyle>
          <a:p>
            <a:fld id="{A06859FE-66E9-4C28-8968-9D70F0C3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563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D50C-F50C-4F9F-9655-C70A932ED432}" type="datetime1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859FE-66E9-4C28-8968-9D70F0C3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207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235200" y="381000"/>
            <a:ext cx="97536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259307" y="245368"/>
            <a:ext cx="1637732" cy="8793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07" y="296912"/>
            <a:ext cx="1252810" cy="879376"/>
          </a:xfrm>
          <a:prstGeom prst="rect">
            <a:avLst/>
          </a:prstGeom>
        </p:spPr>
      </p:pic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24600"/>
            <a:ext cx="2844800" cy="365125"/>
          </a:xfrm>
          <a:prstGeom prst="rect">
            <a:avLst/>
          </a:prstGeom>
        </p:spPr>
        <p:txBody>
          <a:bodyPr/>
          <a:lstStyle>
            <a:lvl1pPr algn="ctr">
              <a:defRPr sz="14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4C925545-ED5F-4FAC-914D-C10504957958}" type="datetime1">
              <a:rPr lang="en-US" smtClean="0"/>
              <a:t>9/20/2017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24600"/>
            <a:ext cx="3860800" cy="365125"/>
          </a:xfrm>
          <a:prstGeom prst="rect">
            <a:avLst/>
          </a:prstGeom>
        </p:spPr>
        <p:txBody>
          <a:bodyPr/>
          <a:lstStyle>
            <a:lvl1pPr algn="ctr">
              <a:defRPr sz="14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21148" y="6324600"/>
            <a:ext cx="2844800" cy="365125"/>
          </a:xfrm>
          <a:prstGeom prst="rect">
            <a:avLst/>
          </a:prstGeom>
        </p:spPr>
        <p:txBody>
          <a:bodyPr/>
          <a:lstStyle>
            <a:lvl1pPr algn="ctr">
              <a:defRPr sz="14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06859FE-66E9-4C28-8968-9D70F0C3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811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67">
          <a:solidFill>
            <a:srgbClr val="595959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67">
          <a:solidFill>
            <a:srgbClr val="595959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67">
          <a:solidFill>
            <a:srgbClr val="595959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67">
          <a:solidFill>
            <a:srgbClr val="595959"/>
          </a:solidFill>
          <a:latin typeface="Calibri" pitchFamily="34" charset="0"/>
        </a:defRPr>
      </a:lvl5pPr>
      <a:lvl6pPr marL="609585" algn="l" rtl="0" eaLnBrk="1" fontAlgn="base" hangingPunct="1">
        <a:spcBef>
          <a:spcPct val="0"/>
        </a:spcBef>
        <a:spcAft>
          <a:spcPct val="0"/>
        </a:spcAft>
        <a:defRPr sz="3067">
          <a:solidFill>
            <a:srgbClr val="595959"/>
          </a:solidFill>
          <a:latin typeface="Calibri" pitchFamily="34" charset="0"/>
        </a:defRPr>
      </a:lvl6pPr>
      <a:lvl7pPr marL="1219170" algn="l" rtl="0" eaLnBrk="1" fontAlgn="base" hangingPunct="1">
        <a:spcBef>
          <a:spcPct val="0"/>
        </a:spcBef>
        <a:spcAft>
          <a:spcPct val="0"/>
        </a:spcAft>
        <a:defRPr sz="3067">
          <a:solidFill>
            <a:srgbClr val="595959"/>
          </a:solidFill>
          <a:latin typeface="Calibri" pitchFamily="34" charset="0"/>
        </a:defRPr>
      </a:lvl7pPr>
      <a:lvl8pPr marL="1828754" algn="l" rtl="0" eaLnBrk="1" fontAlgn="base" hangingPunct="1">
        <a:spcBef>
          <a:spcPct val="0"/>
        </a:spcBef>
        <a:spcAft>
          <a:spcPct val="0"/>
        </a:spcAft>
        <a:defRPr sz="3067">
          <a:solidFill>
            <a:srgbClr val="595959"/>
          </a:solidFill>
          <a:latin typeface="Calibri" pitchFamily="34" charset="0"/>
        </a:defRPr>
      </a:lvl8pPr>
      <a:lvl9pPr marL="2438339" algn="l" rtl="0" eaLnBrk="1" fontAlgn="base" hangingPunct="1">
        <a:spcBef>
          <a:spcPct val="0"/>
        </a:spcBef>
        <a:spcAft>
          <a:spcPct val="0"/>
        </a:spcAft>
        <a:defRPr sz="3067">
          <a:solidFill>
            <a:srgbClr val="595959"/>
          </a:solidFill>
          <a:latin typeface="Calibri" pitchFamily="34" charset="0"/>
        </a:defRPr>
      </a:lvl9pPr>
    </p:titleStyle>
    <p:bodyStyle>
      <a:lvl1pPr marL="457189" indent="-457189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990575" indent="-38099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523962" indent="-304792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2133547" indent="-304792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743131" indent="-304792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tmp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386726" y="4254369"/>
            <a:ext cx="8016213" cy="1303438"/>
          </a:xfrm>
        </p:spPr>
        <p:txBody>
          <a:bodyPr/>
          <a:lstStyle/>
          <a:p>
            <a:pPr algn="l"/>
            <a:r>
              <a:rPr lang="en-US" dirty="0" smtClean="0"/>
              <a:t>MICROSOFT EXCEL 2013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386726" y="5325795"/>
            <a:ext cx="7946143" cy="914400"/>
          </a:xfrm>
        </p:spPr>
        <p:txBody>
          <a:bodyPr/>
          <a:lstStyle/>
          <a:p>
            <a:pPr algn="l"/>
            <a:r>
              <a:rPr lang="en-US" b="1" dirty="0" err="1"/>
              <a:t>Bài</a:t>
            </a:r>
            <a:r>
              <a:rPr lang="en-US" b="1" dirty="0"/>
              <a:t> 2: </a:t>
            </a:r>
            <a:r>
              <a:rPr lang="en-US" b="1" dirty="0" err="1"/>
              <a:t>Xây</a:t>
            </a:r>
            <a:r>
              <a:rPr lang="en-US" b="1" dirty="0"/>
              <a:t> </a:t>
            </a:r>
            <a:r>
              <a:rPr lang="en-US" b="1" dirty="0" err="1"/>
              <a:t>dựng</a:t>
            </a:r>
            <a:r>
              <a:rPr lang="en-US" b="1" dirty="0"/>
              <a:t> </a:t>
            </a:r>
            <a:r>
              <a:rPr lang="en-US" b="1" dirty="0" err="1"/>
              <a:t>dữ</a:t>
            </a:r>
            <a:r>
              <a:rPr lang="en-US" b="1" dirty="0"/>
              <a:t> </a:t>
            </a:r>
            <a:r>
              <a:rPr lang="en-US" b="1" dirty="0" err="1"/>
              <a:t>liệu</a:t>
            </a:r>
            <a:r>
              <a:rPr lang="en-US" b="1" dirty="0"/>
              <a:t> </a:t>
            </a:r>
            <a:r>
              <a:rPr lang="en-US" b="1" dirty="0" err="1"/>
              <a:t>trong</a:t>
            </a:r>
            <a:r>
              <a:rPr lang="en-US" b="1" dirty="0"/>
              <a:t> </a:t>
            </a:r>
            <a:r>
              <a:rPr lang="en-US" b="1" dirty="0" smtClean="0"/>
              <a:t>ô</a:t>
            </a:r>
            <a:endParaRPr lang="en-US" b="1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41280" y1="40807" x2="84327" y2="87668"/>
                        <a14:foregroundMark x1="50331" y1="42377" x2="90728" y2="72870"/>
                        <a14:foregroundMark x1="55188" y1="44170" x2="68433" y2="41480"/>
                        <a14:foregroundMark x1="41280" y1="44170" x2="42163" y2="66368"/>
                        <a14:foregroundMark x1="46358" y1="58969" x2="64459" y2="88341"/>
                        <a14:foregroundMark x1="41943" y1="69507" x2="49007" y2="87220"/>
                        <a14:foregroundMark x1="50110" y1="88789" x2="67550" y2="95740"/>
                        <a14:foregroundMark x1="72185" y1="41480" x2="94040" y2="61211"/>
                        <a14:foregroundMark x1="80574" y1="44170" x2="90728" y2="52466"/>
                        <a14:foregroundMark x1="94702" y1="62780" x2="94481" y2="77578"/>
                        <a14:foregroundMark x1="73068" y1="96188" x2="89625" y2="85202"/>
                        <a14:foregroundMark x1="52318" y1="76457" x2="78808" y2="76906"/>
                        <a14:foregroundMark x1="61369" y1="56278" x2="78146" y2="64798"/>
                        <a14:foregroundMark x1="73731" y1="71076" x2="75717" y2="61659"/>
                        <a14:foregroundMark x1="72627" y1="39462" x2="81457" y2="42152"/>
                        <a14:foregroundMark x1="82781" y1="43049" x2="87638" y2="45964"/>
                        <a14:foregroundMark x1="40177" y1="59417" x2="39956" y2="68834"/>
                        <a14:foregroundMark x1="40177" y1="71749" x2="42605" y2="80942"/>
                        <a14:foregroundMark x1="9492" y1="6502" x2="32450" y2="32735"/>
                        <a14:foregroundMark x1="62693" y1="3139" x2="43929" y2="30045"/>
                        <a14:foregroundMark x1="7726" y1="67713" x2="35099" y2="40583"/>
                        <a14:backgroundMark x1="38411" y1="16816" x2="38411" y2="2892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0868" y="208275"/>
            <a:ext cx="4315427" cy="4248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0431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2: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smtClean="0"/>
              <a:t>ô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599" y="1498600"/>
            <a:ext cx="6309816" cy="4572000"/>
          </a:xfrm>
        </p:spPr>
        <p:txBody>
          <a:bodyPr anchor="ctr"/>
          <a:lstStyle/>
          <a:p>
            <a:pPr lvl="1"/>
            <a:r>
              <a:rPr lang="en-US" dirty="0" err="1"/>
              <a:t>Chèn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xóa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smtClean="0"/>
              <a:t>ô</a:t>
            </a:r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it-IT" dirty="0"/>
              <a:t>Chèn một ô vào vị trí ô hiện </a:t>
            </a:r>
            <a:r>
              <a:rPr lang="it-IT" dirty="0" smtClean="0"/>
              <a:t>hành</a:t>
            </a:r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en-US" dirty="0" err="1"/>
              <a:t>Chèn</a:t>
            </a:r>
            <a:r>
              <a:rPr lang="en-US" dirty="0"/>
              <a:t>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smtClean="0"/>
              <a:t>ô</a:t>
            </a:r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vi-VN" dirty="0" smtClean="0"/>
              <a:t>Xóa </a:t>
            </a:r>
            <a:r>
              <a:rPr lang="vi-VN" dirty="0"/>
              <a:t>ô hiện hành hoặc các ô được </a:t>
            </a:r>
            <a:r>
              <a:rPr lang="vi-VN" dirty="0" smtClean="0"/>
              <a:t>chọn</a:t>
            </a:r>
            <a:endParaRPr lang="en-US" dirty="0" smtClean="0"/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en-US" dirty="0" err="1"/>
              <a:t>Dịch</a:t>
            </a:r>
            <a:r>
              <a:rPr lang="en-US" dirty="0"/>
              <a:t> </a:t>
            </a:r>
            <a:r>
              <a:rPr lang="en-US" dirty="0" err="1"/>
              <a:t>chuyển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ô </a:t>
            </a:r>
            <a:r>
              <a:rPr lang="en-US" dirty="0" err="1"/>
              <a:t>xung</a:t>
            </a:r>
            <a:r>
              <a:rPr lang="en-US" dirty="0"/>
              <a:t> </a:t>
            </a:r>
            <a:r>
              <a:rPr lang="en-US" dirty="0" err="1" smtClean="0"/>
              <a:t>quanh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33B9A8E-A691-4C70-86EB-BC99224430FB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10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9466" y="1092200"/>
            <a:ext cx="2656267" cy="25717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9466" y="3724275"/>
            <a:ext cx="2656267" cy="25717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45732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2: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smtClean="0"/>
              <a:t>ô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599" y="1310186"/>
            <a:ext cx="5450007" cy="4517408"/>
          </a:xfrm>
        </p:spPr>
        <p:txBody>
          <a:bodyPr anchor="ctr"/>
          <a:lstStyle/>
          <a:p>
            <a:pPr marL="514350" indent="-514350">
              <a:buFont typeface="+mj-lt"/>
              <a:buAutoNum type="arabicPeriod" startAt="5"/>
            </a:pP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cột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 smtClean="0"/>
              <a:t>dòng</a:t>
            </a:r>
            <a:endParaRPr lang="en-US" dirty="0" smtClean="0"/>
          </a:p>
          <a:p>
            <a:pPr lvl="1"/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độ</a:t>
            </a:r>
            <a:r>
              <a:rPr lang="en-US" dirty="0"/>
              <a:t> </a:t>
            </a:r>
            <a:r>
              <a:rPr lang="en-US" dirty="0" err="1"/>
              <a:t>rộng</a:t>
            </a:r>
            <a:r>
              <a:rPr lang="en-US" dirty="0"/>
              <a:t> </a:t>
            </a:r>
            <a:r>
              <a:rPr lang="en-US" dirty="0" err="1" smtClean="0"/>
              <a:t>cột</a:t>
            </a:r>
            <a:endParaRPr lang="en-US" dirty="0" smtClean="0"/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it-IT" dirty="0"/>
              <a:t>Hiệu chỉnh độ rộng tùy </a:t>
            </a:r>
            <a:r>
              <a:rPr lang="it-IT" dirty="0" smtClean="0"/>
              <a:t>ý</a:t>
            </a:r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độ</a:t>
            </a:r>
            <a:r>
              <a:rPr lang="en-US" dirty="0"/>
              <a:t> </a:t>
            </a:r>
            <a:r>
              <a:rPr lang="en-US" dirty="0" err="1"/>
              <a:t>rộng</a:t>
            </a:r>
            <a:r>
              <a:rPr lang="en-US" dirty="0"/>
              <a:t> </a:t>
            </a:r>
            <a:r>
              <a:rPr lang="en-US" dirty="0" err="1"/>
              <a:t>cụ</a:t>
            </a:r>
            <a:r>
              <a:rPr lang="en-US" dirty="0"/>
              <a:t> </a:t>
            </a:r>
            <a:r>
              <a:rPr lang="en-US" dirty="0" err="1" smtClean="0"/>
              <a:t>thể</a:t>
            </a:r>
            <a:endParaRPr lang="en-US" dirty="0" smtClean="0"/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en-US" dirty="0" err="1"/>
              <a:t>Tùy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độ</a:t>
            </a:r>
            <a:r>
              <a:rPr lang="en-US" dirty="0"/>
              <a:t> </a:t>
            </a:r>
            <a:r>
              <a:rPr lang="en-US" dirty="0" err="1"/>
              <a:t>rộng</a:t>
            </a:r>
            <a:r>
              <a:rPr lang="en-US" dirty="0"/>
              <a:t> </a:t>
            </a:r>
            <a:r>
              <a:rPr lang="en-US" dirty="0" err="1"/>
              <a:t>mặc</a:t>
            </a:r>
            <a:r>
              <a:rPr lang="en-US" dirty="0"/>
              <a:t> </a:t>
            </a:r>
            <a:r>
              <a:rPr lang="en-US" dirty="0" err="1" smtClean="0"/>
              <a:t>định</a:t>
            </a:r>
            <a:endParaRPr lang="en-US" dirty="0" smtClean="0"/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en-US" dirty="0" err="1"/>
              <a:t>Chép</a:t>
            </a:r>
            <a:r>
              <a:rPr lang="en-US" dirty="0"/>
              <a:t> </a:t>
            </a:r>
            <a:r>
              <a:rPr lang="en-US" dirty="0" err="1"/>
              <a:t>độ</a:t>
            </a:r>
            <a:r>
              <a:rPr lang="en-US" dirty="0"/>
              <a:t> </a:t>
            </a:r>
            <a:r>
              <a:rPr lang="en-US" dirty="0" err="1"/>
              <a:t>rộng</a:t>
            </a:r>
            <a:r>
              <a:rPr lang="en-US" dirty="0"/>
              <a:t> </a:t>
            </a:r>
            <a:r>
              <a:rPr lang="en-US" dirty="0" err="1" smtClean="0"/>
              <a:t>cột</a:t>
            </a: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52DBC6B-0DAF-48F3-8EEE-05ACEDE804EB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11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8925" y="1189848"/>
            <a:ext cx="2303439" cy="50688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63789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2: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smtClean="0"/>
              <a:t>ô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599" y="1310186"/>
            <a:ext cx="5995917" cy="4517408"/>
          </a:xfrm>
        </p:spPr>
        <p:txBody>
          <a:bodyPr anchor="ctr"/>
          <a:lstStyle/>
          <a:p>
            <a:pPr lvl="1"/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chiều</a:t>
            </a:r>
            <a:r>
              <a:rPr lang="en-US" dirty="0"/>
              <a:t> </a:t>
            </a:r>
            <a:r>
              <a:rPr lang="en-US" dirty="0" err="1"/>
              <a:t>cao</a:t>
            </a:r>
            <a:r>
              <a:rPr lang="en-US" dirty="0"/>
              <a:t> </a:t>
            </a:r>
            <a:r>
              <a:rPr lang="en-US" dirty="0" err="1" smtClean="0"/>
              <a:t>dòng</a:t>
            </a:r>
            <a:endParaRPr lang="en-US" dirty="0" smtClean="0"/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it-IT" dirty="0"/>
              <a:t>Hiệu chỉnh chiều cao tùy </a:t>
            </a:r>
            <a:r>
              <a:rPr lang="it-IT" dirty="0" smtClean="0"/>
              <a:t>ý</a:t>
            </a:r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chiều</a:t>
            </a:r>
            <a:r>
              <a:rPr lang="en-US" dirty="0"/>
              <a:t> </a:t>
            </a:r>
            <a:r>
              <a:rPr lang="en-US" dirty="0" err="1"/>
              <a:t>cao</a:t>
            </a:r>
            <a:r>
              <a:rPr lang="en-US" dirty="0"/>
              <a:t> </a:t>
            </a:r>
            <a:r>
              <a:rPr lang="en-US" dirty="0" err="1"/>
              <a:t>cụ</a:t>
            </a:r>
            <a:r>
              <a:rPr lang="en-US" dirty="0"/>
              <a:t> </a:t>
            </a:r>
            <a:r>
              <a:rPr lang="en-US" dirty="0" err="1" smtClean="0"/>
              <a:t>thể</a:t>
            </a:r>
            <a:endParaRPr lang="en-US" dirty="0" smtClean="0"/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smtClean="0"/>
              <a:t>AutoFit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6C1CBCB-229C-45C8-831B-9743BF309A42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12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8925" y="1189848"/>
            <a:ext cx="2303439" cy="50688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19108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2: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smtClean="0"/>
              <a:t>ô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310186"/>
            <a:ext cx="4030640" cy="4517408"/>
          </a:xfrm>
        </p:spPr>
        <p:txBody>
          <a:bodyPr anchor="ctr"/>
          <a:lstStyle/>
          <a:p>
            <a:pPr lvl="1"/>
            <a:r>
              <a:rPr lang="en-US" dirty="0" err="1"/>
              <a:t>Ẩn</a:t>
            </a:r>
            <a:r>
              <a:rPr lang="en-US" dirty="0"/>
              <a:t>/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dòng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 smtClean="0"/>
              <a:t>cột</a:t>
            </a:r>
            <a:endParaRPr lang="en-US" dirty="0" smtClean="0"/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it-IT" dirty="0"/>
              <a:t>Ẩn các </a:t>
            </a:r>
            <a:r>
              <a:rPr lang="it-IT" dirty="0" smtClean="0"/>
              <a:t>dòng/cột</a:t>
            </a:r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dòng</a:t>
            </a:r>
            <a:r>
              <a:rPr lang="en-US" dirty="0"/>
              <a:t> </a:t>
            </a:r>
            <a:r>
              <a:rPr lang="en-US" dirty="0" err="1" smtClean="0"/>
              <a:t>ẩn</a:t>
            </a:r>
            <a:endParaRPr lang="en-US" dirty="0" smtClean="0"/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cột</a:t>
            </a:r>
            <a:r>
              <a:rPr lang="en-US" dirty="0"/>
              <a:t> </a:t>
            </a:r>
            <a:r>
              <a:rPr lang="en-US" dirty="0" err="1" smtClean="0"/>
              <a:t>ẩn</a:t>
            </a: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F394B70-89CA-4FFA-8E61-E8E9F9380FA0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13</a:t>
            </a:fld>
            <a:endParaRPr lang="en-US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7347" y="1832195"/>
            <a:ext cx="6695053" cy="37841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16075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2: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smtClean="0"/>
              <a:t>ô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598" y="1310186"/>
            <a:ext cx="6118748" cy="4517408"/>
          </a:xfrm>
        </p:spPr>
        <p:txBody>
          <a:bodyPr anchor="ctr"/>
          <a:lstStyle/>
          <a:p>
            <a:pPr marL="514350" indent="-514350">
              <a:buFont typeface="+mj-lt"/>
              <a:buAutoNum type="arabicPeriod" startAt="6"/>
            </a:pP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smtClean="0"/>
              <a:t>AutoFill</a:t>
            </a:r>
          </a:p>
          <a:p>
            <a:pPr marL="914400" lvl="1" indent="-395288"/>
            <a:r>
              <a:rPr lang="en-US" dirty="0" err="1" smtClean="0"/>
              <a:t>Chép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Autofill</a:t>
            </a:r>
            <a:endParaRPr lang="en-US" dirty="0"/>
          </a:p>
          <a:p>
            <a:pPr marL="1377950" lvl="2" indent="-463550">
              <a:buFont typeface="Wingdings" panose="05000000000000000000" pitchFamily="2" charset="2"/>
              <a:buChar char="Ø"/>
            </a:pPr>
            <a:r>
              <a:rPr lang="vi-VN" dirty="0" smtClean="0"/>
              <a:t>Chép </a:t>
            </a:r>
            <a:r>
              <a:rPr lang="vi-VN" dirty="0"/>
              <a:t>dữ liệu bằng trình đơn lệnh </a:t>
            </a:r>
            <a:r>
              <a:rPr lang="vi-VN" dirty="0" smtClean="0"/>
              <a:t>Fill</a:t>
            </a:r>
            <a:endParaRPr lang="it-IT" dirty="0" smtClean="0"/>
          </a:p>
          <a:p>
            <a:pPr marL="1377950" lvl="2" indent="-463550">
              <a:buFont typeface="Wingdings" panose="05000000000000000000" pitchFamily="2" charset="2"/>
              <a:buChar char="Ø"/>
            </a:pPr>
            <a:r>
              <a:rPr lang="en-US" dirty="0" err="1"/>
              <a:t>Chép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Fill </a:t>
            </a:r>
            <a:r>
              <a:rPr lang="en-US" dirty="0" smtClean="0"/>
              <a:t>Handle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EE68B49-B4D8-40FC-8479-2523C5CCC118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14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8800" y="1683934"/>
            <a:ext cx="2273769" cy="37699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38351" y="1820517"/>
            <a:ext cx="1824585" cy="34967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07892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2: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smtClean="0"/>
              <a:t>ô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41194" y="1310186"/>
            <a:ext cx="7069540" cy="4517408"/>
          </a:xfrm>
        </p:spPr>
        <p:txBody>
          <a:bodyPr anchor="t"/>
          <a:lstStyle/>
          <a:p>
            <a:pPr marL="914400" lvl="1" indent="-395288"/>
            <a:r>
              <a:rPr lang="en-US" dirty="0" err="1" smtClean="0"/>
              <a:t>Điền</a:t>
            </a:r>
            <a:r>
              <a:rPr lang="en-US" dirty="0" smtClean="0"/>
              <a:t> </a:t>
            </a:r>
            <a:r>
              <a:rPr lang="en-US" dirty="0" err="1" smtClean="0"/>
              <a:t>dãy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tuần</a:t>
            </a:r>
            <a:r>
              <a:rPr lang="en-US" dirty="0" smtClean="0"/>
              <a:t> </a:t>
            </a:r>
            <a:r>
              <a:rPr lang="en-US" dirty="0" err="1" smtClean="0"/>
              <a:t>tự</a:t>
            </a:r>
            <a:r>
              <a:rPr lang="en-US" dirty="0" smtClean="0"/>
              <a:t> (Sequential Series)</a:t>
            </a:r>
            <a:endParaRPr lang="en-US" dirty="0"/>
          </a:p>
          <a:p>
            <a:pPr marL="1377950" lvl="2" indent="-463550">
              <a:buFont typeface="Wingdings" panose="05000000000000000000" pitchFamily="2" charset="2"/>
              <a:buChar char="Ø"/>
            </a:pPr>
            <a:r>
              <a:rPr lang="en-US" dirty="0" err="1"/>
              <a:t>Điền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dãy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lệnh</a:t>
            </a:r>
            <a:r>
              <a:rPr lang="en-US" dirty="0"/>
              <a:t> Fill </a:t>
            </a:r>
            <a:r>
              <a:rPr lang="en-US" dirty="0" smtClean="0"/>
              <a:t>Series</a:t>
            </a:r>
            <a:endParaRPr lang="it-IT" dirty="0" smtClean="0"/>
          </a:p>
          <a:p>
            <a:pPr marL="1377950" lvl="2" indent="-463550">
              <a:buFont typeface="Wingdings" panose="05000000000000000000" pitchFamily="2" charset="2"/>
              <a:buChar char="Ø"/>
            </a:pPr>
            <a:r>
              <a:rPr lang="en-US" dirty="0" err="1"/>
              <a:t>Điền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dãy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Fill </a:t>
            </a:r>
            <a:r>
              <a:rPr lang="en-US" dirty="0" smtClean="0"/>
              <a:t>handle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14BEFC3-0E2F-4804-B45F-17C02BA879D0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15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5200" y="2819077"/>
            <a:ext cx="4124657" cy="32728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2967" y="1917500"/>
            <a:ext cx="3420624" cy="391009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89608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2: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smtClean="0"/>
              <a:t>ô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382122"/>
            <a:ext cx="5500048" cy="4472768"/>
          </a:xfrm>
        </p:spPr>
        <p:txBody>
          <a:bodyPr anchor="ctr"/>
          <a:lstStyle/>
          <a:p>
            <a:pPr marL="914400" lvl="1" indent="-395288"/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dãy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tùy</a:t>
            </a:r>
            <a:r>
              <a:rPr lang="en-US" dirty="0" smtClean="0"/>
              <a:t> </a:t>
            </a:r>
            <a:r>
              <a:rPr lang="en-US" dirty="0" err="1" smtClean="0"/>
              <a:t>biến</a:t>
            </a:r>
            <a:r>
              <a:rPr lang="en-US" dirty="0" smtClean="0"/>
              <a:t> (Custom Series)</a:t>
            </a:r>
            <a:endParaRPr lang="en-US" dirty="0"/>
          </a:p>
          <a:p>
            <a:pPr marL="1377950" lvl="2" indent="-463550">
              <a:buFont typeface="Wingdings" panose="05000000000000000000" pitchFamily="2" charset="2"/>
              <a:buChar char="Ø"/>
            </a:pPr>
            <a:r>
              <a:rPr lang="en-US" dirty="0" err="1"/>
              <a:t>Tạo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dãy</a:t>
            </a:r>
            <a:r>
              <a:rPr lang="en-US" dirty="0"/>
              <a:t> </a:t>
            </a:r>
            <a:r>
              <a:rPr lang="en-US" dirty="0" err="1"/>
              <a:t>dựa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dãy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err="1" smtClean="0"/>
              <a:t>tính</a:t>
            </a:r>
            <a:endParaRPr lang="it-IT" dirty="0" smtClean="0"/>
          </a:p>
          <a:p>
            <a:pPr marL="1377950" lvl="2" indent="-463550">
              <a:buFont typeface="Wingdings" panose="05000000000000000000" pitchFamily="2" charset="2"/>
              <a:buChar char="Ø"/>
            </a:pPr>
            <a:r>
              <a:rPr lang="en-US" dirty="0" err="1"/>
              <a:t>Tạo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dãy</a:t>
            </a:r>
            <a:r>
              <a:rPr lang="en-US" dirty="0"/>
              <a:t> </a:t>
            </a:r>
            <a:r>
              <a:rPr lang="en-US" dirty="0" err="1"/>
              <a:t>mới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hộp</a:t>
            </a:r>
            <a:r>
              <a:rPr lang="en-US" dirty="0"/>
              <a:t> </a:t>
            </a:r>
            <a:r>
              <a:rPr lang="en-US" dirty="0" err="1"/>
              <a:t>thoại</a:t>
            </a:r>
            <a:r>
              <a:rPr lang="en-US" dirty="0"/>
              <a:t> Custom </a:t>
            </a:r>
            <a:r>
              <a:rPr lang="en-US" dirty="0" smtClean="0"/>
              <a:t>Lists</a:t>
            </a:r>
          </a:p>
          <a:p>
            <a:pPr marL="1377950" lvl="2" indent="-463550">
              <a:buFont typeface="Wingdings" panose="05000000000000000000" pitchFamily="2" charset="2"/>
              <a:buChar char="Ø"/>
            </a:pPr>
            <a:r>
              <a:rPr lang="en-US" dirty="0" err="1"/>
              <a:t>Điền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dãy</a:t>
            </a:r>
            <a:r>
              <a:rPr lang="en-US" dirty="0"/>
              <a:t> </a:t>
            </a:r>
            <a:r>
              <a:rPr lang="en-US" dirty="0" err="1"/>
              <a:t>tùy</a:t>
            </a:r>
            <a:r>
              <a:rPr lang="en-US" dirty="0"/>
              <a:t> </a:t>
            </a:r>
            <a:r>
              <a:rPr lang="en-US" dirty="0" err="1" smtClean="0"/>
              <a:t>biến</a:t>
            </a: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A8F84B2-97DA-4CB5-B582-9757AEFCC249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16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9648" y="1405687"/>
            <a:ext cx="5590346" cy="42444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44307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2: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smtClean="0"/>
              <a:t>ô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6108" y="1533809"/>
            <a:ext cx="6796584" cy="4380932"/>
          </a:xfrm>
        </p:spPr>
        <p:txBody>
          <a:bodyPr anchor="ctr"/>
          <a:lstStyle/>
          <a:p>
            <a:pPr marL="1377950" lvl="2" indent="-463550">
              <a:buFont typeface="Wingdings" panose="05000000000000000000" pitchFamily="2" charset="2"/>
              <a:buChar char="Ø"/>
            </a:pPr>
            <a:r>
              <a:rPr lang="en-US" dirty="0" err="1" smtClean="0"/>
              <a:t>Vô</a:t>
            </a:r>
            <a:r>
              <a:rPr lang="en-US" dirty="0" smtClean="0"/>
              <a:t> </a:t>
            </a:r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hóa</a:t>
            </a:r>
            <a:r>
              <a:rPr lang="en-US" dirty="0"/>
              <a:t> </a:t>
            </a:r>
            <a:r>
              <a:rPr lang="en-US" dirty="0" err="1"/>
              <a:t>nút</a:t>
            </a:r>
            <a:r>
              <a:rPr lang="en-US" dirty="0"/>
              <a:t> Fill handle </a:t>
            </a:r>
            <a:r>
              <a:rPr lang="en-US" dirty="0" err="1"/>
              <a:t>của</a:t>
            </a:r>
            <a:r>
              <a:rPr lang="en-US" dirty="0"/>
              <a:t> con </a:t>
            </a:r>
            <a:r>
              <a:rPr lang="en-US" dirty="0" err="1"/>
              <a:t>trỏ</a:t>
            </a:r>
            <a:r>
              <a:rPr lang="en-US" dirty="0"/>
              <a:t> </a:t>
            </a:r>
            <a:r>
              <a:rPr lang="en-US" dirty="0" smtClean="0"/>
              <a:t>ô</a:t>
            </a:r>
          </a:p>
          <a:p>
            <a:pPr marL="1377950" lvl="2" indent="-463550">
              <a:buFont typeface="Wingdings" panose="05000000000000000000" pitchFamily="2" charset="2"/>
              <a:buChar char="Ø"/>
            </a:pPr>
            <a:r>
              <a:rPr lang="vi-VN" dirty="0"/>
              <a:t>Bật hay tắt biểu tượng Auto Fill </a:t>
            </a:r>
            <a:r>
              <a:rPr lang="vi-VN" dirty="0" smtClean="0"/>
              <a:t>Options</a:t>
            </a:r>
            <a:endParaRPr lang="en-US" dirty="0" smtClean="0"/>
          </a:p>
          <a:p>
            <a:pPr marL="1377950" lvl="2" indent="-463550">
              <a:buFont typeface="Wingdings" panose="05000000000000000000" pitchFamily="2" charset="2"/>
              <a:buChar char="Ø"/>
            </a:pP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Flash Fill</a:t>
            </a: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7D20178-2A32-43E4-82E8-49D240CB4B45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17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0930" y="2398812"/>
            <a:ext cx="4921470" cy="25425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1850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2: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smtClean="0"/>
              <a:t>ô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598" y="1310186"/>
            <a:ext cx="6118748" cy="2210936"/>
          </a:xfrm>
        </p:spPr>
        <p:txBody>
          <a:bodyPr anchor="t"/>
          <a:lstStyle/>
          <a:p>
            <a:pPr marL="514350" indent="-514350">
              <a:buFont typeface="+mj-lt"/>
              <a:buAutoNum type="arabicPeriod" startAt="7"/>
            </a:pPr>
            <a:r>
              <a:rPr lang="en-US" dirty="0" err="1"/>
              <a:t>Quản</a:t>
            </a:r>
            <a:r>
              <a:rPr lang="en-US" dirty="0"/>
              <a:t> </a:t>
            </a:r>
            <a:r>
              <a:rPr lang="en-US" dirty="0" err="1"/>
              <a:t>lý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err="1" smtClean="0"/>
              <a:t>tính</a:t>
            </a:r>
            <a:endParaRPr lang="en-US" dirty="0" smtClean="0"/>
          </a:p>
          <a:p>
            <a:pPr marL="914400" lvl="1" indent="-395288"/>
            <a:r>
              <a:rPr lang="en-US" dirty="0" err="1"/>
              <a:t>Đổi</a:t>
            </a:r>
            <a:r>
              <a:rPr lang="en-US" dirty="0"/>
              <a:t> </a:t>
            </a:r>
            <a:r>
              <a:rPr lang="en-US" dirty="0" err="1"/>
              <a:t>tên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err="1" smtClean="0"/>
              <a:t>tính</a:t>
            </a:r>
            <a:endParaRPr lang="en-US" dirty="0" smtClean="0"/>
          </a:p>
          <a:p>
            <a:pPr marL="914400" lvl="1" indent="-395288"/>
            <a:r>
              <a:rPr lang="en-US" dirty="0" err="1"/>
              <a:t>Chèn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xóa</a:t>
            </a:r>
            <a:r>
              <a:rPr lang="en-US" dirty="0"/>
              <a:t>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err="1" smtClean="0"/>
              <a:t>tính</a:t>
            </a:r>
            <a:endParaRPr lang="en-US" dirty="0" smtClean="0"/>
          </a:p>
          <a:p>
            <a:pPr marL="914400" lvl="1" indent="-395288"/>
            <a:r>
              <a:rPr lang="en-US" dirty="0"/>
              <a:t>Di </a:t>
            </a:r>
            <a:r>
              <a:rPr lang="en-US" dirty="0" err="1"/>
              <a:t>chuyển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sao</a:t>
            </a:r>
            <a:r>
              <a:rPr lang="en-US" dirty="0"/>
              <a:t> </a:t>
            </a:r>
            <a:r>
              <a:rPr lang="en-US" dirty="0" err="1"/>
              <a:t>chép</a:t>
            </a:r>
            <a:r>
              <a:rPr lang="en-US" dirty="0"/>
              <a:t>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err="1" smtClean="0"/>
              <a:t>tính</a:t>
            </a: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1E96CF9-463D-4B9E-B422-6AE9520BBE1E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18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4221" y="1440906"/>
            <a:ext cx="3821374" cy="79440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790" y="3521122"/>
            <a:ext cx="3152775" cy="17621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69942" y="3540172"/>
            <a:ext cx="3143250" cy="17430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05569" y="2584020"/>
            <a:ext cx="2798678" cy="31616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65830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2: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smtClean="0"/>
              <a:t>ô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598" y="1310186"/>
            <a:ext cx="6118748" cy="4517408"/>
          </a:xfrm>
        </p:spPr>
        <p:txBody>
          <a:bodyPr anchor="t"/>
          <a:lstStyle/>
          <a:p>
            <a:pPr marL="914400" lvl="1" indent="-395288"/>
            <a:r>
              <a:rPr lang="en-US" dirty="0" smtClean="0"/>
              <a:t>Di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sao</a:t>
            </a:r>
            <a:r>
              <a:rPr lang="en-US" dirty="0" smtClean="0"/>
              <a:t> </a:t>
            </a:r>
            <a:r>
              <a:rPr lang="en-US" dirty="0" err="1" smtClean="0"/>
              <a:t>chép</a:t>
            </a:r>
            <a:r>
              <a:rPr lang="en-US" dirty="0" smtClean="0"/>
              <a:t> </a:t>
            </a:r>
            <a:r>
              <a:rPr lang="en-US" dirty="0" err="1" smtClean="0"/>
              <a:t>trang</a:t>
            </a:r>
            <a:r>
              <a:rPr lang="en-US" dirty="0" smtClean="0"/>
              <a:t> </a:t>
            </a:r>
            <a:r>
              <a:rPr lang="en-US" dirty="0" err="1" smtClean="0"/>
              <a:t>tính</a:t>
            </a:r>
            <a:endParaRPr lang="en-US" dirty="0" smtClean="0"/>
          </a:p>
          <a:p>
            <a:pPr marL="914400" lvl="1" indent="-395288"/>
            <a:r>
              <a:rPr lang="en-US" dirty="0" err="1" smtClean="0"/>
              <a:t>Ẩn</a:t>
            </a:r>
            <a:r>
              <a:rPr lang="en-US" dirty="0" smtClean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err="1" smtClean="0"/>
              <a:t>tính</a:t>
            </a:r>
            <a:endParaRPr lang="en-US" dirty="0" smtClean="0"/>
          </a:p>
          <a:p>
            <a:pPr marL="1309688" lvl="2" indent="-395288">
              <a:buFont typeface="Wingdings" panose="05000000000000000000" pitchFamily="2" charset="2"/>
              <a:buChar char="Ø"/>
            </a:pPr>
            <a:r>
              <a:rPr lang="en-US" dirty="0" err="1"/>
              <a:t>Ẩn</a:t>
            </a:r>
            <a:r>
              <a:rPr lang="en-US" dirty="0"/>
              <a:t>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err="1" smtClean="0"/>
              <a:t>tính</a:t>
            </a:r>
            <a:endParaRPr lang="en-US" dirty="0" smtClean="0"/>
          </a:p>
          <a:p>
            <a:pPr marL="1309688" lvl="2" indent="-395288">
              <a:buFont typeface="Wingdings" panose="05000000000000000000" pitchFamily="2" charset="2"/>
              <a:buChar char="Ø"/>
            </a:pP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err="1"/>
              <a:t>tính</a:t>
            </a: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6C1391C-8C56-4732-B6F7-460A837E2FAA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19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103" y="3298659"/>
            <a:ext cx="3037965" cy="28760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4104" y="3524438"/>
            <a:ext cx="3956503" cy="24766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19643" y="2211358"/>
            <a:ext cx="3354648" cy="37897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70416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NỘI DUNG BÀI GIẢNG</a:t>
            </a:r>
            <a:endParaRPr lang="en-US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784830628"/>
              </p:ext>
            </p:extLst>
          </p:nvPr>
        </p:nvGraphicFramePr>
        <p:xfrm>
          <a:off x="1065379" y="1257300"/>
          <a:ext cx="9907421" cy="4381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F5C56EA-6743-46E5-AAAC-9FD5179F67AE}" type="datetime1">
              <a:rPr lang="en-US" smtClean="0"/>
              <a:t>9/20/2017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06859FE-66E9-4C28-8968-9D70F0C324B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3816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2: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smtClean="0"/>
              <a:t>ô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598" y="1310186"/>
            <a:ext cx="6118748" cy="1146411"/>
          </a:xfrm>
        </p:spPr>
        <p:txBody>
          <a:bodyPr anchor="t"/>
          <a:lstStyle/>
          <a:p>
            <a:pPr marL="914400" lvl="1" indent="-395288"/>
            <a:r>
              <a:rPr lang="en-US" dirty="0" err="1"/>
              <a:t>Thêm</a:t>
            </a:r>
            <a:r>
              <a:rPr lang="en-US" dirty="0"/>
              <a:t> </a:t>
            </a:r>
            <a:r>
              <a:rPr lang="en-US" dirty="0" err="1"/>
              <a:t>màu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thẻ</a:t>
            </a:r>
            <a:r>
              <a:rPr lang="en-US" dirty="0"/>
              <a:t>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err="1" smtClean="0"/>
              <a:t>tính</a:t>
            </a:r>
            <a:endParaRPr lang="en-US" dirty="0" smtClean="0"/>
          </a:p>
          <a:p>
            <a:pPr marL="1309688" lvl="2" indent="-395288">
              <a:buFont typeface="Wingdings" panose="05000000000000000000" pitchFamily="2" charset="2"/>
              <a:buChar char="Ø"/>
            </a:pP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/>
              <a:t>dạng</a:t>
            </a:r>
            <a:r>
              <a:rPr lang="en-US" dirty="0"/>
              <a:t> </a:t>
            </a:r>
            <a:r>
              <a:rPr lang="en-US" dirty="0" err="1"/>
              <a:t>màu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thẻ</a:t>
            </a:r>
            <a:r>
              <a:rPr lang="en-US" dirty="0"/>
              <a:t>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err="1" smtClean="0"/>
              <a:t>tính</a:t>
            </a: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5C2F683-0944-4214-B5B4-51A7C305B702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20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4783" y="2456597"/>
            <a:ext cx="2923852" cy="35080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8800" y="1452563"/>
            <a:ext cx="3419475" cy="4543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0916" y="3243372"/>
            <a:ext cx="3791587" cy="311297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20345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2: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ô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257300"/>
            <a:ext cx="10972800" cy="4813300"/>
          </a:xfrm>
        </p:spPr>
        <p:txBody>
          <a:bodyPr/>
          <a:lstStyle/>
          <a:p>
            <a:pPr marL="514350" indent="-514350">
              <a:buFont typeface="+mj-lt"/>
              <a:buAutoNum type="arabicPeriod" startAt="8"/>
            </a:pPr>
            <a:r>
              <a:rPr lang="en-US" dirty="0" err="1"/>
              <a:t>Tổng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smtClean="0"/>
              <a:t>-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/>
              <a:t>kỹ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đến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thi </a:t>
            </a:r>
            <a:r>
              <a:rPr lang="en-US" dirty="0" smtClean="0"/>
              <a:t>MOS</a:t>
            </a:r>
          </a:p>
          <a:p>
            <a:pPr lvl="1"/>
            <a:r>
              <a:rPr lang="vi-VN" sz="2400" dirty="0"/>
              <a:t>Nhập và sửa dữ liệu trong các ô.</a:t>
            </a:r>
          </a:p>
          <a:p>
            <a:pPr lvl="1"/>
            <a:r>
              <a:rPr lang="vi-VN" sz="2400" dirty="0" smtClean="0"/>
              <a:t>Hoàn </a:t>
            </a:r>
            <a:r>
              <a:rPr lang="vi-VN" sz="2400" dirty="0"/>
              <a:t>tác các thay đổi với tính năng Undo và Redo.</a:t>
            </a:r>
          </a:p>
          <a:p>
            <a:pPr lvl="1"/>
            <a:r>
              <a:rPr lang="vi-VN" sz="2400" dirty="0" smtClean="0"/>
              <a:t>Sao </a:t>
            </a:r>
            <a:r>
              <a:rPr lang="vi-VN" sz="2400" dirty="0"/>
              <a:t>chép, cắt, và dán các ô/vùng.</a:t>
            </a:r>
          </a:p>
          <a:p>
            <a:pPr lvl="1"/>
            <a:r>
              <a:rPr lang="vi-VN" sz="2400" dirty="0" smtClean="0"/>
              <a:t>Thao </a:t>
            </a:r>
            <a:r>
              <a:rPr lang="vi-VN" sz="2400" dirty="0"/>
              <a:t>tác với Clipboard và Paste Special.</a:t>
            </a:r>
          </a:p>
          <a:p>
            <a:pPr lvl="1"/>
            <a:r>
              <a:rPr lang="vi-VN" sz="2400" dirty="0" smtClean="0"/>
              <a:t>Chèn </a:t>
            </a:r>
            <a:r>
              <a:rPr lang="vi-VN" sz="2400" dirty="0"/>
              <a:t>và xóa các dòng, cột, và ô.</a:t>
            </a:r>
          </a:p>
          <a:p>
            <a:pPr lvl="1"/>
            <a:r>
              <a:rPr lang="vi-VN" sz="2400" dirty="0" smtClean="0"/>
              <a:t>Điều </a:t>
            </a:r>
            <a:r>
              <a:rPr lang="vi-VN" sz="2400" dirty="0"/>
              <a:t>chỉnh động cột và chiều cao dòng.</a:t>
            </a:r>
          </a:p>
          <a:p>
            <a:pPr lvl="1"/>
            <a:r>
              <a:rPr lang="vi-VN" sz="2400" dirty="0" smtClean="0"/>
              <a:t>Ẩn </a:t>
            </a:r>
            <a:r>
              <a:rPr lang="vi-VN" sz="2400" dirty="0"/>
              <a:t>và hiện các dòng/cột.</a:t>
            </a:r>
          </a:p>
          <a:p>
            <a:pPr lvl="1"/>
            <a:r>
              <a:rPr lang="vi-VN" sz="2400" dirty="0" smtClean="0"/>
              <a:t>Đổi </a:t>
            </a:r>
            <a:r>
              <a:rPr lang="vi-VN" sz="2400" dirty="0"/>
              <a:t>tên, di chuyển, sao chép, ẩn, và hiện các trang tính.</a:t>
            </a:r>
          </a:p>
          <a:p>
            <a:pPr lvl="1"/>
            <a:r>
              <a:rPr lang="vi-VN" sz="2400" dirty="0" smtClean="0"/>
              <a:t>Định </a:t>
            </a:r>
            <a:r>
              <a:rPr lang="vi-VN" sz="2400" dirty="0"/>
              <a:t>dạng màu cho các thẻ trang tính.</a:t>
            </a:r>
          </a:p>
          <a:p>
            <a:pPr lvl="1"/>
            <a:r>
              <a:rPr lang="vi-VN" sz="2400" dirty="0" smtClean="0"/>
              <a:t>Sử </a:t>
            </a:r>
            <a:r>
              <a:rPr lang="vi-VN" sz="2400" dirty="0"/>
              <a:t>dụng công cụ AutoFill và Fill handle để sao chép và điền các dãy dữ liệu.</a:t>
            </a:r>
            <a:endParaRPr lang="en-US" sz="24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C62C793-4394-4D47-9A64-D7E5D0482588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8854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2: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smtClean="0"/>
              <a:t>ô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 smtClean="0"/>
              <a:t>học</a:t>
            </a:r>
            <a:endParaRPr lang="en-US" dirty="0" smtClean="0"/>
          </a:p>
          <a:p>
            <a:pPr lvl="1"/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bắt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ô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thao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err="1" smtClean="0"/>
              <a:t>tính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/>
              <a:t>thao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dòng</a:t>
            </a:r>
            <a:r>
              <a:rPr lang="en-US" dirty="0"/>
              <a:t>, </a:t>
            </a:r>
            <a:r>
              <a:rPr lang="en-US" dirty="0" err="1"/>
              <a:t>cột</a:t>
            </a:r>
            <a:r>
              <a:rPr lang="en-US" dirty="0"/>
              <a:t>, </a:t>
            </a:r>
            <a:r>
              <a:rPr lang="en-US" dirty="0" err="1"/>
              <a:t>và</a:t>
            </a:r>
            <a:r>
              <a:rPr lang="en-US" dirty="0"/>
              <a:t> ô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err="1" smtClean="0"/>
              <a:t>tính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/>
              <a:t>thao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quản</a:t>
            </a:r>
            <a:r>
              <a:rPr lang="en-US" dirty="0"/>
              <a:t> </a:t>
            </a:r>
            <a:r>
              <a:rPr lang="en-US" dirty="0" err="1"/>
              <a:t>lý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sổ</a:t>
            </a:r>
            <a:r>
              <a:rPr lang="en-US" dirty="0"/>
              <a:t> </a:t>
            </a:r>
            <a:r>
              <a:rPr lang="en-US" dirty="0" err="1" smtClean="0"/>
              <a:t>tính</a:t>
            </a:r>
            <a:endParaRPr lang="en-US" dirty="0" smtClean="0"/>
          </a:p>
          <a:p>
            <a:pPr lvl="1"/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cụ</a:t>
            </a:r>
            <a:r>
              <a:rPr lang="en-US" dirty="0"/>
              <a:t> AutoFill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sao</a:t>
            </a:r>
            <a:r>
              <a:rPr lang="en-US" dirty="0"/>
              <a:t> </a:t>
            </a:r>
            <a:r>
              <a:rPr lang="en-US" dirty="0" err="1"/>
              <a:t>chép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điền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smtClean="0"/>
              <a:t>ô.</a:t>
            </a:r>
          </a:p>
          <a:p>
            <a:pPr marL="609585" lvl="1" indent="0">
              <a:buNone/>
            </a:pP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03C6236-E2F0-4F81-9832-142D59160CF1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790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1: </a:t>
            </a:r>
            <a:r>
              <a:rPr lang="en-US" dirty="0" err="1"/>
              <a:t>Giới</a:t>
            </a:r>
            <a:r>
              <a:rPr lang="en-US" dirty="0"/>
              <a:t> </a:t>
            </a:r>
            <a:r>
              <a:rPr lang="en-US" dirty="0" err="1"/>
              <a:t>thiệu</a:t>
            </a:r>
            <a:r>
              <a:rPr lang="en-US" dirty="0"/>
              <a:t> Microsoft Excel 2013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477559"/>
            <a:ext cx="10197151" cy="3872363"/>
          </a:xfrm>
        </p:spPr>
        <p:txBody>
          <a:bodyPr anchor="t"/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ô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hoàn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(Undoing)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thay</a:t>
            </a:r>
            <a:r>
              <a:rPr lang="en-US" dirty="0"/>
              <a:t> </a:t>
            </a:r>
            <a:r>
              <a:rPr lang="en-US" dirty="0" err="1" smtClean="0"/>
              <a:t>đổi</a:t>
            </a:r>
            <a:endParaRPr lang="en-US" dirty="0"/>
          </a:p>
          <a:p>
            <a:pPr lvl="1"/>
            <a:r>
              <a:rPr lang="en-US" dirty="0"/>
              <a:t>B</a:t>
            </a:r>
            <a:r>
              <a:rPr lang="vi-VN" dirty="0"/>
              <a:t>ảng tính (</a:t>
            </a:r>
            <a:r>
              <a:rPr lang="en-US" dirty="0"/>
              <a:t>S</a:t>
            </a:r>
            <a:r>
              <a:rPr lang="vi-VN" dirty="0"/>
              <a:t>preadsheet)</a:t>
            </a:r>
            <a:r>
              <a:rPr lang="en-US" dirty="0"/>
              <a:t>.</a:t>
            </a:r>
          </a:p>
          <a:p>
            <a:pPr marL="1433513" lvl="1" indent="-465138">
              <a:buFont typeface="Wingdings" panose="05000000000000000000" pitchFamily="2" charset="2"/>
              <a:buChar char="Ø"/>
            </a:pPr>
            <a:r>
              <a:rPr lang="en-US" sz="2400" dirty="0" err="1"/>
              <a:t>Hiệu</a:t>
            </a:r>
            <a:r>
              <a:rPr lang="en-US" sz="2400" dirty="0"/>
              <a:t> </a:t>
            </a:r>
            <a:r>
              <a:rPr lang="en-US" sz="2400" dirty="0" err="1"/>
              <a:t>chỉnh</a:t>
            </a:r>
            <a:r>
              <a:rPr lang="en-US" sz="2400" dirty="0"/>
              <a:t> </a:t>
            </a:r>
            <a:r>
              <a:rPr lang="en-US" sz="2400" dirty="0" err="1"/>
              <a:t>dữ</a:t>
            </a:r>
            <a:r>
              <a:rPr lang="en-US" sz="2400" dirty="0"/>
              <a:t> </a:t>
            </a:r>
            <a:r>
              <a:rPr lang="en-US" sz="2400" dirty="0" err="1"/>
              <a:t>liệu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một</a:t>
            </a:r>
            <a:r>
              <a:rPr lang="en-US" sz="2400" dirty="0"/>
              <a:t> </a:t>
            </a:r>
            <a:r>
              <a:rPr lang="en-US" sz="2400" dirty="0" smtClean="0"/>
              <a:t>ô</a:t>
            </a:r>
          </a:p>
          <a:p>
            <a:pPr marL="1433513" lvl="1" indent="-465138">
              <a:buFont typeface="Wingdings" panose="05000000000000000000" pitchFamily="2" charset="2"/>
              <a:buChar char="Ø"/>
            </a:pPr>
            <a:r>
              <a:rPr lang="en-US" sz="2400" dirty="0" err="1"/>
              <a:t>Xóa</a:t>
            </a:r>
            <a:r>
              <a:rPr lang="en-US" sz="2400" dirty="0"/>
              <a:t> </a:t>
            </a:r>
            <a:r>
              <a:rPr lang="en-US" sz="2400" dirty="0" err="1"/>
              <a:t>dữ</a:t>
            </a:r>
            <a:r>
              <a:rPr lang="en-US" sz="2400" dirty="0"/>
              <a:t> </a:t>
            </a:r>
            <a:r>
              <a:rPr lang="en-US" sz="2400" dirty="0" err="1"/>
              <a:t>liệu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một</a:t>
            </a:r>
            <a:r>
              <a:rPr lang="en-US" sz="2400" dirty="0"/>
              <a:t> ô hay </a:t>
            </a:r>
            <a:r>
              <a:rPr lang="en-US" sz="2400" dirty="0" err="1" smtClean="0"/>
              <a:t>vùng</a:t>
            </a:r>
            <a:endParaRPr lang="en-US" sz="2400" dirty="0" smtClean="0"/>
          </a:p>
          <a:p>
            <a:pPr marL="1433513" lvl="1" indent="-465138">
              <a:buFont typeface="Wingdings" panose="05000000000000000000" pitchFamily="2" charset="2"/>
              <a:buChar char="Ø"/>
            </a:pPr>
            <a:r>
              <a:rPr lang="en-US" sz="2400" dirty="0" err="1"/>
              <a:t>Bật</a:t>
            </a:r>
            <a:r>
              <a:rPr lang="en-US" sz="2400" dirty="0"/>
              <a:t> hay </a:t>
            </a:r>
            <a:r>
              <a:rPr lang="en-US" sz="2400" dirty="0" err="1"/>
              <a:t>tắt</a:t>
            </a:r>
            <a:r>
              <a:rPr lang="en-US" sz="2400" dirty="0"/>
              <a:t> </a:t>
            </a:r>
            <a:r>
              <a:rPr lang="en-US" sz="2400" dirty="0" err="1"/>
              <a:t>chế</a:t>
            </a:r>
            <a:r>
              <a:rPr lang="en-US" sz="2400" dirty="0"/>
              <a:t> </a:t>
            </a:r>
            <a:r>
              <a:rPr lang="en-US" sz="2400" dirty="0" err="1"/>
              <a:t>độ</a:t>
            </a:r>
            <a:r>
              <a:rPr lang="en-US" sz="2400" dirty="0"/>
              <a:t> </a:t>
            </a:r>
            <a:r>
              <a:rPr lang="en-US" sz="2400" dirty="0" err="1"/>
              <a:t>sửa</a:t>
            </a:r>
            <a:r>
              <a:rPr lang="en-US" sz="2400" dirty="0"/>
              <a:t> </a:t>
            </a:r>
            <a:r>
              <a:rPr lang="en-US" sz="2400" dirty="0" err="1"/>
              <a:t>dữ</a:t>
            </a:r>
            <a:r>
              <a:rPr lang="en-US" sz="2400" dirty="0"/>
              <a:t> </a:t>
            </a:r>
            <a:r>
              <a:rPr lang="en-US" sz="2400" dirty="0" err="1"/>
              <a:t>liệu</a:t>
            </a:r>
            <a:r>
              <a:rPr lang="en-US" sz="2400" dirty="0"/>
              <a:t> </a:t>
            </a:r>
            <a:r>
              <a:rPr lang="en-US" sz="2400" dirty="0" err="1"/>
              <a:t>trực</a:t>
            </a:r>
            <a:r>
              <a:rPr lang="en-US" sz="2400" dirty="0"/>
              <a:t> </a:t>
            </a:r>
            <a:r>
              <a:rPr lang="en-US" sz="2400" dirty="0" err="1"/>
              <a:t>tiếp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smtClean="0"/>
              <a:t>ô</a:t>
            </a:r>
          </a:p>
          <a:p>
            <a:pPr marL="1433513" lvl="1" indent="-465138">
              <a:buFont typeface="Wingdings" panose="05000000000000000000" pitchFamily="2" charset="2"/>
              <a:buChar char="Ø"/>
            </a:pPr>
            <a:r>
              <a:rPr lang="vi-VN" sz="2400" dirty="0"/>
              <a:t>Điều hướng con trỏ ô sau khi kết thúc nhập dữ liệu cho </a:t>
            </a:r>
            <a:r>
              <a:rPr lang="vi-VN" sz="2400" dirty="0" smtClean="0"/>
              <a:t>ô</a:t>
            </a:r>
            <a:endParaRPr lang="en-US" sz="2400" dirty="0" smtClean="0"/>
          </a:p>
          <a:p>
            <a:pPr marL="1433513" lvl="1" indent="-465138">
              <a:buFont typeface="Wingdings" panose="05000000000000000000" pitchFamily="2" charset="2"/>
              <a:buChar char="Ø"/>
            </a:pPr>
            <a:r>
              <a:rPr lang="en-US" sz="2400" dirty="0" err="1"/>
              <a:t>Chế</a:t>
            </a:r>
            <a:r>
              <a:rPr lang="en-US" sz="2400" dirty="0"/>
              <a:t> </a:t>
            </a:r>
            <a:r>
              <a:rPr lang="en-US" sz="2400" dirty="0" err="1"/>
              <a:t>độ</a:t>
            </a:r>
            <a:r>
              <a:rPr lang="en-US" sz="2400" dirty="0"/>
              <a:t> </a:t>
            </a:r>
            <a:r>
              <a:rPr lang="en-US" sz="2400" dirty="0" err="1"/>
              <a:t>ghi</a:t>
            </a:r>
            <a:r>
              <a:rPr lang="en-US" sz="2400" dirty="0"/>
              <a:t> (overtype mode</a:t>
            </a:r>
            <a:r>
              <a:rPr lang="en-US" sz="2400" dirty="0" smtClean="0"/>
              <a:t>)</a:t>
            </a:r>
          </a:p>
          <a:p>
            <a:pPr marL="1433513" lvl="1" indent="-465138">
              <a:buFont typeface="Wingdings" panose="05000000000000000000" pitchFamily="2" charset="2"/>
              <a:buChar char="Ø"/>
            </a:pPr>
            <a:r>
              <a:rPr lang="en-US" sz="2400" dirty="0" err="1"/>
              <a:t>Nhập</a:t>
            </a:r>
            <a:r>
              <a:rPr lang="en-US" sz="2400" dirty="0"/>
              <a:t> </a:t>
            </a:r>
            <a:r>
              <a:rPr lang="en-US" sz="2400" dirty="0" err="1"/>
              <a:t>văn</a:t>
            </a:r>
            <a:r>
              <a:rPr lang="en-US" sz="2400" dirty="0"/>
              <a:t> bản </a:t>
            </a:r>
            <a:r>
              <a:rPr lang="en-US" sz="2400" dirty="0" err="1"/>
              <a:t>trong</a:t>
            </a:r>
            <a:r>
              <a:rPr lang="en-US" sz="2400" dirty="0"/>
              <a:t> ô </a:t>
            </a:r>
            <a:r>
              <a:rPr lang="en-US" sz="2400" dirty="0" err="1"/>
              <a:t>trên</a:t>
            </a:r>
            <a:r>
              <a:rPr lang="en-US" sz="2400" dirty="0"/>
              <a:t> </a:t>
            </a:r>
            <a:r>
              <a:rPr lang="en-US" sz="2400" dirty="0" err="1"/>
              <a:t>nhiều</a:t>
            </a:r>
            <a:r>
              <a:rPr lang="en-US" sz="2400" dirty="0"/>
              <a:t> </a:t>
            </a:r>
            <a:r>
              <a:rPr lang="en-US" sz="2400" dirty="0" err="1" smtClean="0"/>
              <a:t>dòng</a:t>
            </a:r>
            <a:endParaRPr lang="en-US" sz="2400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C941E48-42BB-4109-A1F1-AD188FCAFD69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371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1: </a:t>
            </a:r>
            <a:r>
              <a:rPr lang="en-US" dirty="0" err="1"/>
              <a:t>Giới</a:t>
            </a:r>
            <a:r>
              <a:rPr lang="en-US" dirty="0"/>
              <a:t> </a:t>
            </a:r>
            <a:r>
              <a:rPr lang="en-US" dirty="0" err="1"/>
              <a:t>thiệu</a:t>
            </a:r>
            <a:r>
              <a:rPr lang="en-US" dirty="0"/>
              <a:t> Microsoft Excel 2013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477559"/>
            <a:ext cx="10197151" cy="3872363"/>
          </a:xfrm>
        </p:spPr>
        <p:txBody>
          <a:bodyPr anchor="t"/>
          <a:lstStyle/>
          <a:p>
            <a:pPr lvl="1"/>
            <a:r>
              <a:rPr lang="en-US" dirty="0" err="1"/>
              <a:t>Hoàn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thay</a:t>
            </a:r>
            <a:r>
              <a:rPr lang="en-US" dirty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.</a:t>
            </a:r>
            <a:endParaRPr lang="en-US" dirty="0"/>
          </a:p>
          <a:p>
            <a:pPr marL="1433513" lvl="1" indent="-465138">
              <a:buFont typeface="Wingdings" panose="05000000000000000000" pitchFamily="2" charset="2"/>
              <a:buChar char="Ø"/>
            </a:pPr>
            <a:r>
              <a:rPr lang="en-US" sz="2400" dirty="0" err="1"/>
              <a:t>Lệnh</a:t>
            </a:r>
            <a:r>
              <a:rPr lang="en-US" sz="2400" dirty="0"/>
              <a:t> </a:t>
            </a:r>
            <a:r>
              <a:rPr lang="en-US" sz="2400" dirty="0" err="1"/>
              <a:t>hoàn</a:t>
            </a:r>
            <a:r>
              <a:rPr lang="en-US" sz="2400" dirty="0"/>
              <a:t> </a:t>
            </a:r>
            <a:r>
              <a:rPr lang="en-US" sz="2400" dirty="0" err="1"/>
              <a:t>tác</a:t>
            </a:r>
            <a:r>
              <a:rPr lang="en-US" sz="2400" dirty="0"/>
              <a:t> </a:t>
            </a:r>
            <a:r>
              <a:rPr lang="en-US" sz="2400" dirty="0" smtClean="0"/>
              <a:t>Undo</a:t>
            </a:r>
          </a:p>
          <a:p>
            <a:pPr marL="1433513" lvl="1" indent="-465138">
              <a:buFont typeface="Wingdings" panose="05000000000000000000" pitchFamily="2" charset="2"/>
              <a:buChar char="Ø"/>
            </a:pPr>
            <a:r>
              <a:rPr lang="en-US" sz="2400" dirty="0" err="1"/>
              <a:t>Lệnh</a:t>
            </a:r>
            <a:r>
              <a:rPr lang="en-US" sz="2400" dirty="0"/>
              <a:t> </a:t>
            </a:r>
            <a:r>
              <a:rPr lang="en-US" sz="2400" dirty="0" err="1"/>
              <a:t>lặp</a:t>
            </a:r>
            <a:r>
              <a:rPr lang="en-US" sz="2400" dirty="0"/>
              <a:t> </a:t>
            </a:r>
            <a:r>
              <a:rPr lang="en-US" sz="2400" dirty="0" err="1"/>
              <a:t>lại</a:t>
            </a:r>
            <a:r>
              <a:rPr lang="en-US" sz="2400" dirty="0"/>
              <a:t> </a:t>
            </a:r>
            <a:r>
              <a:rPr lang="en-US" sz="2400" dirty="0" err="1"/>
              <a:t>thao</a:t>
            </a:r>
            <a:r>
              <a:rPr lang="en-US" sz="2400" dirty="0"/>
              <a:t> </a:t>
            </a:r>
            <a:r>
              <a:rPr lang="en-US" sz="2400" dirty="0" err="1"/>
              <a:t>tác</a:t>
            </a:r>
            <a:r>
              <a:rPr lang="en-US" sz="2400" dirty="0"/>
              <a:t> </a:t>
            </a:r>
            <a:r>
              <a:rPr lang="en-US" sz="2400" dirty="0" smtClean="0"/>
              <a:t>Redo</a:t>
            </a:r>
          </a:p>
          <a:p>
            <a:pPr marL="968375" lvl="1" indent="0">
              <a:buNone/>
            </a:pPr>
            <a:endParaRPr lang="en-US" sz="2400" dirty="0" smtClean="0"/>
          </a:p>
          <a:p>
            <a:pPr marL="1433513" lvl="1" indent="-465138">
              <a:buFont typeface="Wingdings" panose="05000000000000000000" pitchFamily="2" charset="2"/>
              <a:buChar char="Ø"/>
            </a:pPr>
            <a:endParaRPr lang="en-US" sz="2400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82E052D-FE62-41A0-A7F9-9524A98AEE9F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5</a:t>
            </a:fld>
            <a:endParaRPr lang="en-US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85"/>
          <a:stretch/>
        </p:blipFill>
        <p:spPr>
          <a:xfrm>
            <a:off x="4115940" y="3400977"/>
            <a:ext cx="3910460" cy="6465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45390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2: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smtClean="0"/>
              <a:t>ô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/>
              <a:t>Sao </a:t>
            </a:r>
            <a:r>
              <a:rPr lang="en-US" dirty="0" err="1"/>
              <a:t>chép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di </a:t>
            </a:r>
            <a:r>
              <a:rPr lang="en-US" dirty="0" err="1"/>
              <a:t>chuyển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 smtClean="0"/>
              <a:t>liệu</a:t>
            </a:r>
            <a:endParaRPr lang="en-US" dirty="0" smtClean="0"/>
          </a:p>
          <a:p>
            <a:pPr lvl="1"/>
            <a:r>
              <a:rPr lang="en-US" dirty="0" err="1"/>
              <a:t>Cắt</a:t>
            </a:r>
            <a:r>
              <a:rPr lang="en-US" dirty="0"/>
              <a:t>, </a:t>
            </a:r>
            <a:r>
              <a:rPr lang="en-US" dirty="0" err="1"/>
              <a:t>sao</a:t>
            </a:r>
            <a:r>
              <a:rPr lang="en-US" dirty="0"/>
              <a:t> </a:t>
            </a:r>
            <a:r>
              <a:rPr lang="en-US" dirty="0" err="1"/>
              <a:t>chép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dán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 smtClean="0"/>
              <a:t>liệu</a:t>
            </a:r>
            <a:endParaRPr lang="en-US" dirty="0" smtClean="0"/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it-IT" dirty="0"/>
              <a:t>Sao chép hoặc di </a:t>
            </a:r>
            <a:r>
              <a:rPr lang="it-IT" dirty="0" smtClean="0"/>
              <a:t>chuyển</a:t>
            </a:r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Clipboard</a:t>
            </a:r>
            <a:endParaRPr lang="en-US" dirty="0" smtClean="0"/>
          </a:p>
          <a:p>
            <a:pPr marL="609585" lvl="1" indent="0">
              <a:buNone/>
            </a:pP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12E5FA1-F659-427A-B3B8-68732C825293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6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4573" y="3730008"/>
            <a:ext cx="2614809" cy="19611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6619" y="1498599"/>
            <a:ext cx="2783387" cy="41925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72533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2: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smtClean="0"/>
              <a:t>ô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158022"/>
            <a:ext cx="10972800" cy="4912578"/>
          </a:xfrm>
        </p:spPr>
        <p:txBody>
          <a:bodyPr/>
          <a:lstStyle/>
          <a:p>
            <a:pPr lvl="1"/>
            <a:r>
              <a:rPr lang="en-US" dirty="0" err="1"/>
              <a:t>Thêm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err="1" smtClean="0"/>
              <a:t>tính</a:t>
            </a:r>
            <a:endParaRPr lang="en-US" dirty="0" smtClean="0"/>
          </a:p>
          <a:p>
            <a:pPr lvl="1"/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Paste Special</a:t>
            </a:r>
            <a:endParaRPr lang="en-US" dirty="0" smtClean="0"/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it-IT" dirty="0"/>
              <a:t>Dán dữ liệu </a:t>
            </a:r>
            <a:r>
              <a:rPr lang="it-IT" dirty="0" smtClean="0"/>
              <a:t>nguồn</a:t>
            </a:r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en-US" dirty="0" err="1"/>
              <a:t>Dán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 smtClean="0"/>
              <a:t>đích</a:t>
            </a:r>
            <a:endParaRPr lang="en-US" dirty="0" smtClean="0"/>
          </a:p>
          <a:p>
            <a:pPr marL="609585" lvl="1" indent="0">
              <a:buNone/>
            </a:pP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6AF6193-8C54-4842-8E65-2D5D96FED495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7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5782" y="2084365"/>
            <a:ext cx="5204388" cy="42061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7565" y="3375603"/>
            <a:ext cx="1848161" cy="29807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20144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2: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smtClean="0"/>
              <a:t>ô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235076"/>
            <a:ext cx="10972800" cy="1576363"/>
          </a:xfrm>
        </p:spPr>
        <p:txBody>
          <a:bodyPr/>
          <a:lstStyle/>
          <a:p>
            <a:pPr lvl="1"/>
            <a:r>
              <a:rPr lang="en-US" dirty="0"/>
              <a:t>Sao </a:t>
            </a:r>
            <a:r>
              <a:rPr lang="en-US" dirty="0" err="1"/>
              <a:t>chép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chuyển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ô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 smtClean="0"/>
              <a:t>chuột</a:t>
            </a:r>
            <a:endParaRPr lang="en-US" dirty="0" smtClean="0"/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it-IT" dirty="0" smtClean="0"/>
              <a:t>Sao chép sử dụng chuột</a:t>
            </a:r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en-US" dirty="0" smtClean="0"/>
              <a:t>Di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chuột</a:t>
            </a:r>
            <a:endParaRPr lang="en-US" dirty="0" smtClean="0"/>
          </a:p>
          <a:p>
            <a:pPr marL="609585" lvl="1" indent="0">
              <a:buNone/>
            </a:pP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B2057CA-4179-4C2F-BB8F-D096DD7CF368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8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9615" y="2954315"/>
            <a:ext cx="5132770" cy="25866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1457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2: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smtClean="0"/>
              <a:t>ô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599" y="1498600"/>
            <a:ext cx="5395415" cy="4572000"/>
          </a:xfrm>
        </p:spPr>
        <p:txBody>
          <a:bodyPr anchor="ctr"/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err="1"/>
              <a:t>Chèn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xóa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dòng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 smtClean="0"/>
              <a:t>cột</a:t>
            </a:r>
            <a:endParaRPr lang="en-US" dirty="0" smtClean="0"/>
          </a:p>
          <a:p>
            <a:pPr lvl="1"/>
            <a:r>
              <a:rPr lang="en-US" dirty="0" err="1"/>
              <a:t>Chèn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dòng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 smtClean="0"/>
              <a:t>cột</a:t>
            </a:r>
            <a:endParaRPr lang="en-US" dirty="0" smtClean="0"/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it-IT" dirty="0"/>
              <a:t>Chèn một </a:t>
            </a:r>
            <a:r>
              <a:rPr lang="it-IT" dirty="0" smtClean="0"/>
              <a:t>dòng/cột</a:t>
            </a:r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en-US" dirty="0" err="1"/>
              <a:t>Chèn</a:t>
            </a:r>
            <a:r>
              <a:rPr lang="en-US" dirty="0"/>
              <a:t>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 smtClean="0"/>
              <a:t>dòng</a:t>
            </a:r>
            <a:r>
              <a:rPr lang="en-US" dirty="0" smtClean="0"/>
              <a:t>/</a:t>
            </a:r>
            <a:r>
              <a:rPr lang="en-US" dirty="0" err="1" smtClean="0"/>
              <a:t>cột</a:t>
            </a:r>
            <a:endParaRPr lang="en-US" dirty="0" smtClean="0"/>
          </a:p>
          <a:p>
            <a:pPr lvl="1"/>
            <a:r>
              <a:rPr lang="en-US" dirty="0" err="1"/>
              <a:t>Xóa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dòng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cột</a:t>
            </a:r>
            <a:endParaRPr lang="en-US" dirty="0"/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en-US" dirty="0" err="1"/>
              <a:t>Xóa</a:t>
            </a:r>
            <a:r>
              <a:rPr lang="en-US" dirty="0"/>
              <a:t> </a:t>
            </a:r>
            <a:r>
              <a:rPr lang="en-US" dirty="0" err="1"/>
              <a:t>dòng</a:t>
            </a:r>
            <a:r>
              <a:rPr lang="en-US" dirty="0"/>
              <a:t>/</a:t>
            </a:r>
            <a:r>
              <a:rPr lang="en-US" dirty="0" err="1"/>
              <a:t>cột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 smtClean="0"/>
              <a:t>hành</a:t>
            </a:r>
            <a:endParaRPr lang="en-US" dirty="0" smtClean="0"/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en-US" dirty="0" err="1"/>
              <a:t>Xóa</a:t>
            </a:r>
            <a:r>
              <a:rPr lang="en-US" dirty="0"/>
              <a:t>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dòng</a:t>
            </a:r>
            <a:r>
              <a:rPr lang="en-US" dirty="0"/>
              <a:t>/</a:t>
            </a:r>
            <a:r>
              <a:rPr lang="en-US" dirty="0" err="1"/>
              <a:t>cột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A09A7C6-2DA7-4C23-91AE-E2AB55C9BC75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9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8918" y="1377951"/>
            <a:ext cx="3006383" cy="225832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8800" y="3922024"/>
            <a:ext cx="3006383" cy="22004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52208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IG New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IG New Theme" id="{AE2718FB-B9FD-43BD-9658-81E24EBA3483}" vid="{FB78DC14-DDC3-4220-B79E-20747BF9639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IIG New Theme</Template>
  <TotalTime>2874</TotalTime>
  <Words>976</Words>
  <Application>Microsoft Office PowerPoint</Application>
  <PresentationFormat>Widescreen</PresentationFormat>
  <Paragraphs>184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Segoe Light</vt:lpstr>
      <vt:lpstr>Times New Roman</vt:lpstr>
      <vt:lpstr>Wingdings</vt:lpstr>
      <vt:lpstr>IIG New Theme</vt:lpstr>
      <vt:lpstr>MICROSOFT EXCEL 2013</vt:lpstr>
      <vt:lpstr>NỘI DUNG BÀI GIẢNG</vt:lpstr>
      <vt:lpstr>Bài 2: Xây dựng dữ liệu trong ô</vt:lpstr>
      <vt:lpstr>Bài 1: Giới thiệu Microsoft Excel 2013</vt:lpstr>
      <vt:lpstr>Bài 1: Giới thiệu Microsoft Excel 2013</vt:lpstr>
      <vt:lpstr>Bài 2: Xây dựng dữ liệu trong ô</vt:lpstr>
      <vt:lpstr>Bài 2: Xây dựng dữ liệu trong ô</vt:lpstr>
      <vt:lpstr>Bài 2: Xây dựng dữ liệu trong ô</vt:lpstr>
      <vt:lpstr>Bài 2: Xây dựng dữ liệu trong ô</vt:lpstr>
      <vt:lpstr>Bài 2: Xây dựng dữ liệu trong ô</vt:lpstr>
      <vt:lpstr>Bài 2: Xây dựng dữ liệu trong ô</vt:lpstr>
      <vt:lpstr>Bài 2: Xây dựng dữ liệu trong ô</vt:lpstr>
      <vt:lpstr>Bài 2: Xây dựng dữ liệu trong ô</vt:lpstr>
      <vt:lpstr>Bài 2: Xây dựng dữ liệu trong ô</vt:lpstr>
      <vt:lpstr>Bài 2: Xây dựng dữ liệu trong ô</vt:lpstr>
      <vt:lpstr>Bài 2: Xây dựng dữ liệu trong ô</vt:lpstr>
      <vt:lpstr>Bài 2: Xây dựng dữ liệu trong ô</vt:lpstr>
      <vt:lpstr>Bài 2: Xây dựng dữ liệu trong ô</vt:lpstr>
      <vt:lpstr>Bài 2: Xây dựng dữ liệu trong ô</vt:lpstr>
      <vt:lpstr>Bài 2: Xây dựng dữ liệu trong ô</vt:lpstr>
      <vt:lpstr>Bài 2: Xây dựng dữ liệu trong 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Phat Tai Nguyen</dc:creator>
  <cp:lastModifiedBy>Phat Tai Nguyen</cp:lastModifiedBy>
  <cp:revision>105</cp:revision>
  <dcterms:created xsi:type="dcterms:W3CDTF">2017-08-25T02:08:09Z</dcterms:created>
  <dcterms:modified xsi:type="dcterms:W3CDTF">2017-09-20T04:20:27Z</dcterms:modified>
</cp:coreProperties>
</file>